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9" r:id="rId2"/>
    <p:sldId id="263" r:id="rId3"/>
    <p:sldId id="257" r:id="rId4"/>
    <p:sldId id="256" r:id="rId5"/>
    <p:sldId id="258" r:id="rId6"/>
    <p:sldId id="261" r:id="rId7"/>
    <p:sldId id="29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110"/>
    <a:srgbClr val="FFFFFF"/>
    <a:srgbClr val="000000"/>
    <a:srgbClr val="C41116"/>
    <a:srgbClr val="FEFC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17"/>
    <p:restoredTop sz="94648"/>
  </p:normalViewPr>
  <p:slideViewPr>
    <p:cSldViewPr snapToGrid="0" snapToObjects="1" showGuides="1">
      <p:cViewPr varScale="1">
        <p:scale>
          <a:sx n="32" d="100"/>
          <a:sy n="32" d="100"/>
        </p:scale>
        <p:origin x="66" y="9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B577B-5ACD-D645-8B25-AC6C6DDD2022}" type="datetimeFigureOut">
              <a:rPr lang="en-US" smtClean="0"/>
              <a:t>4/27/2021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2E0C9-A44C-254F-90AC-B16DBC23E221}" type="slidenum">
              <a:rPr lang="en-US" smtClean="0"/>
              <a:t>‹#›</a:t>
            </a:fld>
            <a:endParaRPr lang="en-US"/>
          </a:p>
        </p:txBody>
      </p:sp>
    </p:spTree>
    <p:extLst>
      <p:ext uri="{BB962C8B-B14F-4D97-AF65-F5344CB8AC3E}">
        <p14:creationId xmlns:p14="http://schemas.microsoft.com/office/powerpoint/2010/main" val="3516577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2E0C9-A44C-254F-90AC-B16DBC23E221}" type="slidenum">
              <a:rPr lang="en-US" smtClean="0"/>
              <a:t>5</a:t>
            </a:fld>
            <a:endParaRPr lang="en-US"/>
          </a:p>
        </p:txBody>
      </p:sp>
    </p:spTree>
    <p:extLst>
      <p:ext uri="{BB962C8B-B14F-4D97-AF65-F5344CB8AC3E}">
        <p14:creationId xmlns:p14="http://schemas.microsoft.com/office/powerpoint/2010/main" val="268509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8134-6D21-E94C-ACA4-99C116A8C4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D56B11-0B94-3B43-9049-6C80DCADB3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F3CFC5-D42D-214F-9E31-1B8632D843D0}"/>
              </a:ext>
            </a:extLst>
          </p:cNvPr>
          <p:cNvSpPr>
            <a:spLocks noGrp="1"/>
          </p:cNvSpPr>
          <p:nvPr>
            <p:ph type="dt" sz="half" idx="10"/>
          </p:nvPr>
        </p:nvSpPr>
        <p:spPr/>
        <p:txBody>
          <a:bodyPr/>
          <a:lstStyle/>
          <a:p>
            <a:fld id="{D8FB65D7-3B0E-2549-BB1A-DEB2CD614B81}" type="datetimeFigureOut">
              <a:rPr lang="en-US" smtClean="0"/>
              <a:t>4/27/2021</a:t>
            </a:fld>
            <a:endParaRPr lang="en-US"/>
          </a:p>
        </p:txBody>
      </p:sp>
      <p:sp>
        <p:nvSpPr>
          <p:cNvPr id="5" name="Footer Placeholder 4">
            <a:extLst>
              <a:ext uri="{FF2B5EF4-FFF2-40B4-BE49-F238E27FC236}">
                <a16:creationId xmlns:a16="http://schemas.microsoft.com/office/drawing/2014/main" id="{A212D0ED-0CA9-DC41-BEE6-73E5B2FE9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D0682-FCE6-C54A-B48E-E15FEF371B11}"/>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321370517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B80D-C799-804F-8E2B-2FC164488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E69BB1-D37C-6746-A49B-281A556BF7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6E379-B4C0-7741-AF9F-6B8E90BA157E}"/>
              </a:ext>
            </a:extLst>
          </p:cNvPr>
          <p:cNvSpPr>
            <a:spLocks noGrp="1"/>
          </p:cNvSpPr>
          <p:nvPr>
            <p:ph type="dt" sz="half" idx="10"/>
          </p:nvPr>
        </p:nvSpPr>
        <p:spPr/>
        <p:txBody>
          <a:bodyPr/>
          <a:lstStyle/>
          <a:p>
            <a:fld id="{D8FB65D7-3B0E-2549-BB1A-DEB2CD614B81}" type="datetimeFigureOut">
              <a:rPr lang="en-US" smtClean="0"/>
              <a:t>4/27/2021</a:t>
            </a:fld>
            <a:endParaRPr lang="en-US"/>
          </a:p>
        </p:txBody>
      </p:sp>
      <p:sp>
        <p:nvSpPr>
          <p:cNvPr id="5" name="Footer Placeholder 4">
            <a:extLst>
              <a:ext uri="{FF2B5EF4-FFF2-40B4-BE49-F238E27FC236}">
                <a16:creationId xmlns:a16="http://schemas.microsoft.com/office/drawing/2014/main" id="{0DF94950-AB28-6B4F-B4D9-4E08FE002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0A2CE-00AA-0B46-8B78-7F558DC9D539}"/>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67510389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4054C1-657D-B348-9175-C0C21DCDD5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FEF83E-E389-CF4B-9F04-87EBE4C5D8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B32B29-C4E4-144A-B091-75EFF58A6B4E}"/>
              </a:ext>
            </a:extLst>
          </p:cNvPr>
          <p:cNvSpPr>
            <a:spLocks noGrp="1"/>
          </p:cNvSpPr>
          <p:nvPr>
            <p:ph type="dt" sz="half" idx="10"/>
          </p:nvPr>
        </p:nvSpPr>
        <p:spPr/>
        <p:txBody>
          <a:bodyPr/>
          <a:lstStyle/>
          <a:p>
            <a:fld id="{D8FB65D7-3B0E-2549-BB1A-DEB2CD614B81}" type="datetimeFigureOut">
              <a:rPr lang="en-US" smtClean="0"/>
              <a:t>4/27/2021</a:t>
            </a:fld>
            <a:endParaRPr lang="en-US"/>
          </a:p>
        </p:txBody>
      </p:sp>
      <p:sp>
        <p:nvSpPr>
          <p:cNvPr id="5" name="Footer Placeholder 4">
            <a:extLst>
              <a:ext uri="{FF2B5EF4-FFF2-40B4-BE49-F238E27FC236}">
                <a16:creationId xmlns:a16="http://schemas.microsoft.com/office/drawing/2014/main" id="{B7E39CC2-A5D3-AD49-A5AD-60A9322E35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DCB3E-BC5C-5F4F-AF74-B3682EBD65ED}"/>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229506440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BB0A-29F5-1741-B58F-D8ECCBA8CE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A8B22F-F182-B848-9719-4DFF97E792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A1222-8183-F945-9D7B-729F11D85500}"/>
              </a:ext>
            </a:extLst>
          </p:cNvPr>
          <p:cNvSpPr>
            <a:spLocks noGrp="1"/>
          </p:cNvSpPr>
          <p:nvPr>
            <p:ph type="dt" sz="half" idx="10"/>
          </p:nvPr>
        </p:nvSpPr>
        <p:spPr/>
        <p:txBody>
          <a:bodyPr/>
          <a:lstStyle/>
          <a:p>
            <a:fld id="{D8FB65D7-3B0E-2549-BB1A-DEB2CD614B81}" type="datetimeFigureOut">
              <a:rPr lang="en-US" smtClean="0"/>
              <a:t>4/27/2021</a:t>
            </a:fld>
            <a:endParaRPr lang="en-US"/>
          </a:p>
        </p:txBody>
      </p:sp>
      <p:sp>
        <p:nvSpPr>
          <p:cNvPr id="5" name="Footer Placeholder 4">
            <a:extLst>
              <a:ext uri="{FF2B5EF4-FFF2-40B4-BE49-F238E27FC236}">
                <a16:creationId xmlns:a16="http://schemas.microsoft.com/office/drawing/2014/main" id="{7EF4E437-A32A-C14C-98D4-52C71A040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B7D6BA-88B5-4F4F-94E4-E1B3E78CD350}"/>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2101367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3830-49CB-EC41-A3A3-2705B114E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C7D99E-7814-1347-87C1-2B08B73C0C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E94CE9-580F-7C41-BD45-647F47B5C251}"/>
              </a:ext>
            </a:extLst>
          </p:cNvPr>
          <p:cNvSpPr>
            <a:spLocks noGrp="1"/>
          </p:cNvSpPr>
          <p:nvPr>
            <p:ph type="dt" sz="half" idx="10"/>
          </p:nvPr>
        </p:nvSpPr>
        <p:spPr/>
        <p:txBody>
          <a:bodyPr/>
          <a:lstStyle/>
          <a:p>
            <a:fld id="{D8FB65D7-3B0E-2549-BB1A-DEB2CD614B81}" type="datetimeFigureOut">
              <a:rPr lang="en-US" smtClean="0"/>
              <a:t>4/27/2021</a:t>
            </a:fld>
            <a:endParaRPr lang="en-US"/>
          </a:p>
        </p:txBody>
      </p:sp>
      <p:sp>
        <p:nvSpPr>
          <p:cNvPr id="5" name="Footer Placeholder 4">
            <a:extLst>
              <a:ext uri="{FF2B5EF4-FFF2-40B4-BE49-F238E27FC236}">
                <a16:creationId xmlns:a16="http://schemas.microsoft.com/office/drawing/2014/main" id="{1E3AF6FF-C9DD-BB4C-8BB0-DFFD440FF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3A036-090F-0B4A-AC57-B59C5EC27FF7}"/>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298162738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096A-B8FC-C949-9436-9875F35FD5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79F2DF-4C3B-5D42-8A57-782A96B438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54D366-500B-4D4F-BB40-65492706A6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77C022-5634-5743-BB0D-9486F61A06B4}"/>
              </a:ext>
            </a:extLst>
          </p:cNvPr>
          <p:cNvSpPr>
            <a:spLocks noGrp="1"/>
          </p:cNvSpPr>
          <p:nvPr>
            <p:ph type="dt" sz="half" idx="10"/>
          </p:nvPr>
        </p:nvSpPr>
        <p:spPr/>
        <p:txBody>
          <a:bodyPr/>
          <a:lstStyle/>
          <a:p>
            <a:fld id="{D8FB65D7-3B0E-2549-BB1A-DEB2CD614B81}" type="datetimeFigureOut">
              <a:rPr lang="en-US" smtClean="0"/>
              <a:t>4/27/2021</a:t>
            </a:fld>
            <a:endParaRPr lang="en-US"/>
          </a:p>
        </p:txBody>
      </p:sp>
      <p:sp>
        <p:nvSpPr>
          <p:cNvPr id="6" name="Footer Placeholder 5">
            <a:extLst>
              <a:ext uri="{FF2B5EF4-FFF2-40B4-BE49-F238E27FC236}">
                <a16:creationId xmlns:a16="http://schemas.microsoft.com/office/drawing/2014/main" id="{B87D174A-4F22-774E-A42F-E16B0BE23D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4F967-920A-704A-89FF-12FF6E23041E}"/>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261473119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DAFC-6B3B-4347-99B7-0566D8C7F2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92B829-8B2A-804A-A9B8-2E59E64B4E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265D9B-B4D1-0143-9614-26C1577B36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FB847C-6D99-A048-AFFC-B1C78D6DAA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AC1F16-CAFC-7449-9A26-3E57A9110F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5D33EE-5078-024D-86BB-3C2DA295DB4B}"/>
              </a:ext>
            </a:extLst>
          </p:cNvPr>
          <p:cNvSpPr>
            <a:spLocks noGrp="1"/>
          </p:cNvSpPr>
          <p:nvPr>
            <p:ph type="dt" sz="half" idx="10"/>
          </p:nvPr>
        </p:nvSpPr>
        <p:spPr/>
        <p:txBody>
          <a:bodyPr/>
          <a:lstStyle/>
          <a:p>
            <a:fld id="{D8FB65D7-3B0E-2549-BB1A-DEB2CD614B81}" type="datetimeFigureOut">
              <a:rPr lang="en-US" smtClean="0"/>
              <a:t>4/27/2021</a:t>
            </a:fld>
            <a:endParaRPr lang="en-US"/>
          </a:p>
        </p:txBody>
      </p:sp>
      <p:sp>
        <p:nvSpPr>
          <p:cNvPr id="8" name="Footer Placeholder 7">
            <a:extLst>
              <a:ext uri="{FF2B5EF4-FFF2-40B4-BE49-F238E27FC236}">
                <a16:creationId xmlns:a16="http://schemas.microsoft.com/office/drawing/2014/main" id="{EBCC69CF-A2B5-5446-B6E6-171DA5D932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E80FEC-3387-8F45-8FF1-48CADBC7FF4D}"/>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326304480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0B99-F848-B54F-8695-96D0CC2B01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2428B8-0D1D-EE4B-B7B9-EEA068FF8D40}"/>
              </a:ext>
            </a:extLst>
          </p:cNvPr>
          <p:cNvSpPr>
            <a:spLocks noGrp="1"/>
          </p:cNvSpPr>
          <p:nvPr>
            <p:ph type="dt" sz="half" idx="10"/>
          </p:nvPr>
        </p:nvSpPr>
        <p:spPr/>
        <p:txBody>
          <a:bodyPr/>
          <a:lstStyle/>
          <a:p>
            <a:fld id="{D8FB65D7-3B0E-2549-BB1A-DEB2CD614B81}" type="datetimeFigureOut">
              <a:rPr lang="en-US" smtClean="0"/>
              <a:t>4/27/2021</a:t>
            </a:fld>
            <a:endParaRPr lang="en-US"/>
          </a:p>
        </p:txBody>
      </p:sp>
      <p:sp>
        <p:nvSpPr>
          <p:cNvPr id="4" name="Footer Placeholder 3">
            <a:extLst>
              <a:ext uri="{FF2B5EF4-FFF2-40B4-BE49-F238E27FC236}">
                <a16:creationId xmlns:a16="http://schemas.microsoft.com/office/drawing/2014/main" id="{51D58402-152B-FD42-B978-72DE4DB257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906513-1726-0F4D-9C0C-7D0801A13901}"/>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40457253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29009B-9556-4E43-9D50-9AC427EA8208}"/>
              </a:ext>
            </a:extLst>
          </p:cNvPr>
          <p:cNvSpPr>
            <a:spLocks noGrp="1"/>
          </p:cNvSpPr>
          <p:nvPr>
            <p:ph type="dt" sz="half" idx="10"/>
          </p:nvPr>
        </p:nvSpPr>
        <p:spPr/>
        <p:txBody>
          <a:bodyPr/>
          <a:lstStyle/>
          <a:p>
            <a:fld id="{D8FB65D7-3B0E-2549-BB1A-DEB2CD614B81}" type="datetimeFigureOut">
              <a:rPr lang="en-US" smtClean="0"/>
              <a:t>4/27/2021</a:t>
            </a:fld>
            <a:endParaRPr lang="en-US"/>
          </a:p>
        </p:txBody>
      </p:sp>
      <p:sp>
        <p:nvSpPr>
          <p:cNvPr id="3" name="Footer Placeholder 2">
            <a:extLst>
              <a:ext uri="{FF2B5EF4-FFF2-40B4-BE49-F238E27FC236}">
                <a16:creationId xmlns:a16="http://schemas.microsoft.com/office/drawing/2014/main" id="{5F27DA44-3994-0443-93D8-CF95607464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BBCF99-37D5-6641-9B43-D7272EC76C3C}"/>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1132785946"/>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B61D-E327-394F-A037-A28FA5F64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58B80F-A834-334B-B9A5-E2C67F9A1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BC36D9-4BF7-9846-8A88-B856522A0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3423F8-503F-5D46-BB8C-0D570E4B5AA7}"/>
              </a:ext>
            </a:extLst>
          </p:cNvPr>
          <p:cNvSpPr>
            <a:spLocks noGrp="1"/>
          </p:cNvSpPr>
          <p:nvPr>
            <p:ph type="dt" sz="half" idx="10"/>
          </p:nvPr>
        </p:nvSpPr>
        <p:spPr/>
        <p:txBody>
          <a:bodyPr/>
          <a:lstStyle/>
          <a:p>
            <a:fld id="{D8FB65D7-3B0E-2549-BB1A-DEB2CD614B81}" type="datetimeFigureOut">
              <a:rPr lang="en-US" smtClean="0"/>
              <a:t>4/27/2021</a:t>
            </a:fld>
            <a:endParaRPr lang="en-US"/>
          </a:p>
        </p:txBody>
      </p:sp>
      <p:sp>
        <p:nvSpPr>
          <p:cNvPr id="6" name="Footer Placeholder 5">
            <a:extLst>
              <a:ext uri="{FF2B5EF4-FFF2-40B4-BE49-F238E27FC236}">
                <a16:creationId xmlns:a16="http://schemas.microsoft.com/office/drawing/2014/main" id="{D7427FF7-CF07-6845-AEA7-67C862FCE3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DBA754-BAE7-EB42-BCC6-267CB5E42B54}"/>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347014927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4935-CA14-3245-83AF-4B97AB088A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9340A2-0408-2D4D-AE7B-EBC01E8B60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84C202-A313-AE4B-B47F-5EC93D651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750045-233A-4846-853D-763C90C7BD5F}"/>
              </a:ext>
            </a:extLst>
          </p:cNvPr>
          <p:cNvSpPr>
            <a:spLocks noGrp="1"/>
          </p:cNvSpPr>
          <p:nvPr>
            <p:ph type="dt" sz="half" idx="10"/>
          </p:nvPr>
        </p:nvSpPr>
        <p:spPr/>
        <p:txBody>
          <a:bodyPr/>
          <a:lstStyle/>
          <a:p>
            <a:fld id="{D8FB65D7-3B0E-2549-BB1A-DEB2CD614B81}" type="datetimeFigureOut">
              <a:rPr lang="en-US" smtClean="0"/>
              <a:t>4/27/2021</a:t>
            </a:fld>
            <a:endParaRPr lang="en-US"/>
          </a:p>
        </p:txBody>
      </p:sp>
      <p:sp>
        <p:nvSpPr>
          <p:cNvPr id="6" name="Footer Placeholder 5">
            <a:extLst>
              <a:ext uri="{FF2B5EF4-FFF2-40B4-BE49-F238E27FC236}">
                <a16:creationId xmlns:a16="http://schemas.microsoft.com/office/drawing/2014/main" id="{C97EFC1D-EA94-9D48-A276-85382DE631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3D55B-CFB2-E642-BDDA-9AD8879B8289}"/>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215245849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28C8FA-DB8B-0547-81F1-77DA8954D2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FA1850-A079-264D-8558-FB52B3A685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03923-ED7B-2047-A061-45AB387CFD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B65D7-3B0E-2549-BB1A-DEB2CD614B81}" type="datetimeFigureOut">
              <a:rPr lang="en-US" smtClean="0"/>
              <a:t>4/27/2021</a:t>
            </a:fld>
            <a:endParaRPr lang="en-US"/>
          </a:p>
        </p:txBody>
      </p:sp>
      <p:sp>
        <p:nvSpPr>
          <p:cNvPr id="5" name="Footer Placeholder 4">
            <a:extLst>
              <a:ext uri="{FF2B5EF4-FFF2-40B4-BE49-F238E27FC236}">
                <a16:creationId xmlns:a16="http://schemas.microsoft.com/office/drawing/2014/main" id="{50AC9D35-220D-DD4D-9D04-5C48F98A65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096659-EED1-4C4A-9E47-040672B242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D37C2-1052-234B-90C2-DE5CFA835D2E}" type="slidenum">
              <a:rPr lang="en-US" smtClean="0"/>
              <a:t>‹#›</a:t>
            </a:fld>
            <a:endParaRPr lang="en-US"/>
          </a:p>
        </p:txBody>
      </p:sp>
    </p:spTree>
    <p:extLst>
      <p:ext uri="{BB962C8B-B14F-4D97-AF65-F5344CB8AC3E}">
        <p14:creationId xmlns:p14="http://schemas.microsoft.com/office/powerpoint/2010/main" val="2882460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263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alpha val="75000"/>
          </a:srgb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675ECBA-D4EC-F846-A3B9-DC321DFC811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047" r="1" b="1"/>
          <a:stretch/>
        </p:blipFill>
        <p:spPr bwMode="auto">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8" name="Picture 7" descr="A picture containing logo&#10;&#10;Description automatically generated">
            <a:extLst>
              <a:ext uri="{FF2B5EF4-FFF2-40B4-BE49-F238E27FC236}">
                <a16:creationId xmlns:a16="http://schemas.microsoft.com/office/drawing/2014/main" id="{B0DCE688-3E8D-624A-9162-A2BD74FEAE41}"/>
              </a:ext>
            </a:extLst>
          </p:cNvPr>
          <p:cNvPicPr>
            <a:picLocks noChangeAspect="1"/>
          </p:cNvPicPr>
          <p:nvPr/>
        </p:nvPicPr>
        <p:blipFill rotWithShape="1">
          <a:blip r:embed="rId3"/>
          <a:srcRect t="11837"/>
          <a:stretch/>
        </p:blipFill>
        <p:spPr>
          <a:xfrm>
            <a:off x="-1" y="-1"/>
            <a:ext cx="8724900" cy="1343597"/>
          </a:xfrm>
          <a:prstGeom prst="rect">
            <a:avLst/>
          </a:prstGeom>
        </p:spPr>
      </p:pic>
      <p:sp>
        <p:nvSpPr>
          <p:cNvPr id="5" name="TextBox 4">
            <a:extLst>
              <a:ext uri="{FF2B5EF4-FFF2-40B4-BE49-F238E27FC236}">
                <a16:creationId xmlns:a16="http://schemas.microsoft.com/office/drawing/2014/main" id="{01012E4A-6F9F-3946-87CC-A07D5A325FE7}"/>
              </a:ext>
            </a:extLst>
          </p:cNvPr>
          <p:cNvSpPr txBox="1"/>
          <p:nvPr/>
        </p:nvSpPr>
        <p:spPr>
          <a:xfrm>
            <a:off x="575733" y="931333"/>
            <a:ext cx="6688667" cy="1569660"/>
          </a:xfrm>
          <a:prstGeom prst="rect">
            <a:avLst/>
          </a:prstGeom>
          <a:solidFill>
            <a:srgbClr val="FFFFFF">
              <a:alpha val="70196"/>
            </a:srgbClr>
          </a:solidFill>
        </p:spPr>
        <p:txBody>
          <a:bodyPr wrap="square" rtlCol="0">
            <a:spAutoFit/>
          </a:bodyPr>
          <a:lstStyle/>
          <a:p>
            <a:r>
              <a:rPr lang="en-US" sz="2400" b="1" dirty="0"/>
              <a:t>… but now they have seen and also </a:t>
            </a:r>
            <a:r>
              <a:rPr lang="en-US" sz="2400" b="1" i="1" u="sng" dirty="0"/>
              <a:t>hated both Me and My Father</a:t>
            </a:r>
            <a:r>
              <a:rPr lang="en-US" sz="2400" b="1" dirty="0"/>
              <a:t>. But this happened that the word might be fulfilled which is written in their law, </a:t>
            </a:r>
            <a:r>
              <a:rPr lang="en-US" sz="2400" b="1" i="1" u="sng" dirty="0"/>
              <a:t>they hated Me without a cause</a:t>
            </a:r>
            <a:r>
              <a:rPr lang="en-US" sz="2400" b="1" dirty="0"/>
              <a:t>. (Jn 15:24-25)</a:t>
            </a:r>
          </a:p>
        </p:txBody>
      </p:sp>
      <p:sp>
        <p:nvSpPr>
          <p:cNvPr id="10" name="TextBox 9">
            <a:extLst>
              <a:ext uri="{FF2B5EF4-FFF2-40B4-BE49-F238E27FC236}">
                <a16:creationId xmlns:a16="http://schemas.microsoft.com/office/drawing/2014/main" id="{04774416-D1C2-7940-B514-85E67305DB76}"/>
              </a:ext>
            </a:extLst>
          </p:cNvPr>
          <p:cNvSpPr txBox="1"/>
          <p:nvPr/>
        </p:nvSpPr>
        <p:spPr>
          <a:xfrm>
            <a:off x="575733" y="988201"/>
            <a:ext cx="6688667" cy="3416320"/>
          </a:xfrm>
          <a:prstGeom prst="rect">
            <a:avLst/>
          </a:prstGeom>
          <a:solidFill>
            <a:srgbClr val="FFFFFF">
              <a:alpha val="70196"/>
            </a:srgbClr>
          </a:solidFill>
        </p:spPr>
        <p:txBody>
          <a:bodyPr wrap="square" rtlCol="0">
            <a:spAutoFit/>
          </a:bodyPr>
          <a:lstStyle/>
          <a:p>
            <a:r>
              <a:rPr lang="en-US" sz="2400" b="1" dirty="0"/>
              <a:t>But they (</a:t>
            </a:r>
            <a:r>
              <a:rPr lang="en-US" sz="2400" b="1" i="1" dirty="0"/>
              <a:t>the people</a:t>
            </a:r>
            <a:r>
              <a:rPr lang="en-US" sz="2400" b="1" dirty="0"/>
              <a:t>) were insistent, demanding with loud voices that He be crucified. And the voices of these men and of the chief priests prevailed. So Pilate gave sentence that it should be as they (</a:t>
            </a:r>
            <a:r>
              <a:rPr lang="en-US" sz="2400" b="1" i="1" dirty="0"/>
              <a:t>the people</a:t>
            </a:r>
            <a:r>
              <a:rPr lang="en-US" sz="2400" b="1" dirty="0"/>
              <a:t>) requested. And he released to them the one they requested, who for rebellion and murder had been thrown into prison; but he delivered Jesus to their will (</a:t>
            </a:r>
            <a:r>
              <a:rPr lang="en-US" sz="2400" b="1" i="1" dirty="0"/>
              <a:t>of the people</a:t>
            </a:r>
            <a:r>
              <a:rPr lang="en-US" sz="2400" b="1" dirty="0"/>
              <a:t>).</a:t>
            </a:r>
          </a:p>
          <a:p>
            <a:pPr algn="r"/>
            <a:r>
              <a:rPr lang="en-US" sz="2400" b="1" dirty="0"/>
              <a:t>(Lk 23:23-25)</a:t>
            </a:r>
          </a:p>
        </p:txBody>
      </p:sp>
      <p:sp>
        <p:nvSpPr>
          <p:cNvPr id="11" name="TextBox 10">
            <a:extLst>
              <a:ext uri="{FF2B5EF4-FFF2-40B4-BE49-F238E27FC236}">
                <a16:creationId xmlns:a16="http://schemas.microsoft.com/office/drawing/2014/main" id="{64AF72C8-78BA-914A-A0EE-0517CB6493AC}"/>
              </a:ext>
            </a:extLst>
          </p:cNvPr>
          <p:cNvSpPr txBox="1"/>
          <p:nvPr/>
        </p:nvSpPr>
        <p:spPr>
          <a:xfrm>
            <a:off x="575733" y="1053810"/>
            <a:ext cx="6688667" cy="3046988"/>
          </a:xfrm>
          <a:prstGeom prst="rect">
            <a:avLst/>
          </a:prstGeom>
          <a:solidFill>
            <a:srgbClr val="FFFFFF">
              <a:alpha val="70196"/>
            </a:srgbClr>
          </a:solidFill>
        </p:spPr>
        <p:txBody>
          <a:bodyPr wrap="square" rtlCol="0">
            <a:spAutoFit/>
          </a:bodyPr>
          <a:lstStyle/>
          <a:p>
            <a:r>
              <a:rPr lang="en-US" sz="2400" b="1" dirty="0"/>
              <a:t>Men of Israel, hear these words: Jesus of Nazareth, a Man attested by God to you by miracles, wonders, and signs which God did through Him in your midst, as you yourselves also know—Him, being delivered by the determined purpose and foreknowledge of God, </a:t>
            </a:r>
            <a:r>
              <a:rPr lang="en-US" sz="2400" b="1" i="1" u="sng" dirty="0"/>
              <a:t>you</a:t>
            </a:r>
            <a:r>
              <a:rPr lang="en-US" sz="2400" b="1" dirty="0"/>
              <a:t> have taken by lawless hands, have crucified, and put to death … </a:t>
            </a:r>
          </a:p>
          <a:p>
            <a:pPr algn="r"/>
            <a:r>
              <a:rPr lang="en-US" sz="2400" b="1" dirty="0"/>
              <a:t>(Acts 2:22-23)</a:t>
            </a:r>
          </a:p>
        </p:txBody>
      </p:sp>
    </p:spTree>
    <p:extLst>
      <p:ext uri="{BB962C8B-B14F-4D97-AF65-F5344CB8AC3E}">
        <p14:creationId xmlns:p14="http://schemas.microsoft.com/office/powerpoint/2010/main" val="264145910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grpId="1" nodeType="clickEffect">
                                  <p:stCondLst>
                                    <p:cond delay="0"/>
                                  </p:stCondLst>
                                  <p:childTnLst>
                                    <p:animEffect transition="out" filter="circle(in)">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par>
                                <p:cTn id="13" presetID="6"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xit" presetSubtype="16" fill="hold" grpId="1" nodeType="clickEffect">
                                  <p:stCondLst>
                                    <p:cond delay="0"/>
                                  </p:stCondLst>
                                  <p:childTnLst>
                                    <p:animEffect transition="out" filter="circle(in)">
                                      <p:cBhvr>
                                        <p:cTn id="19" dur="2000"/>
                                        <p:tgtEl>
                                          <p:spTgt spid="10"/>
                                        </p:tgtEl>
                                      </p:cBhvr>
                                    </p:animEffect>
                                    <p:set>
                                      <p:cBhvr>
                                        <p:cTn id="20" dur="1" fill="hold">
                                          <p:stCondLst>
                                            <p:cond delay="1999"/>
                                          </p:stCondLst>
                                        </p:cTn>
                                        <p:tgtEl>
                                          <p:spTgt spid="10"/>
                                        </p:tgtEl>
                                        <p:attrNameLst>
                                          <p:attrName>style.visibility</p:attrName>
                                        </p:attrNameLst>
                                      </p:cBhvr>
                                      <p:to>
                                        <p:strVal val="hidden"/>
                                      </p:to>
                                    </p:set>
                                  </p:childTnLst>
                                </p:cTn>
                              </p:par>
                              <p:par>
                                <p:cTn id="21" presetID="6"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10" grpId="1"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men with long hair&#10;&#10;Description automatically generated with low confidence">
            <a:extLst>
              <a:ext uri="{FF2B5EF4-FFF2-40B4-BE49-F238E27FC236}">
                <a16:creationId xmlns:a16="http://schemas.microsoft.com/office/drawing/2014/main" id="{A0D78C28-B971-C848-A40C-BE2895241A1B}"/>
              </a:ext>
            </a:extLst>
          </p:cNvPr>
          <p:cNvPicPr>
            <a:picLocks noChangeAspect="1"/>
          </p:cNvPicPr>
          <p:nvPr/>
        </p:nvPicPr>
        <p:blipFill rotWithShape="1">
          <a:blip r:embed="rId2">
            <a:alphaModFix amt="70000"/>
            <a:extLst>
              <a:ext uri="{BEBA8EAE-BF5A-486C-A8C5-ECC9F3942E4B}">
                <a14:imgProps xmlns:a14="http://schemas.microsoft.com/office/drawing/2010/main">
                  <a14:imgLayer r:embed="rId3">
                    <a14:imgEffect>
                      <a14:artisticCement/>
                    </a14:imgEffect>
                  </a14:imgLayer>
                </a14:imgProps>
              </a:ext>
            </a:extLst>
          </a:blip>
          <a:srcRect l="10143" r="16067" b="1"/>
          <a:stretch/>
        </p:blipFill>
        <p:spPr>
          <a:xfrm>
            <a:off x="20" y="1282"/>
            <a:ext cx="12191980" cy="6856718"/>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48BADB6A-3C72-5147-BE44-7854217EA4D6}"/>
              </a:ext>
            </a:extLst>
          </p:cNvPr>
          <p:cNvPicPr>
            <a:picLocks noChangeAspect="1"/>
          </p:cNvPicPr>
          <p:nvPr/>
        </p:nvPicPr>
        <p:blipFill rotWithShape="1">
          <a:blip r:embed="rId4"/>
          <a:srcRect t="8871" b="21452"/>
          <a:stretch/>
        </p:blipFill>
        <p:spPr>
          <a:xfrm>
            <a:off x="1155700" y="0"/>
            <a:ext cx="9880600" cy="1061884"/>
          </a:xfrm>
          <a:prstGeom prst="rect">
            <a:avLst/>
          </a:prstGeom>
        </p:spPr>
      </p:pic>
      <p:sp>
        <p:nvSpPr>
          <p:cNvPr id="2" name="TextBox 1">
            <a:extLst>
              <a:ext uri="{FF2B5EF4-FFF2-40B4-BE49-F238E27FC236}">
                <a16:creationId xmlns:a16="http://schemas.microsoft.com/office/drawing/2014/main" id="{255FCAC1-3CAA-484F-9915-D3E4BDE751C1}"/>
              </a:ext>
            </a:extLst>
          </p:cNvPr>
          <p:cNvSpPr txBox="1"/>
          <p:nvPr/>
        </p:nvSpPr>
        <p:spPr>
          <a:xfrm>
            <a:off x="2323454" y="976389"/>
            <a:ext cx="7392692" cy="1569660"/>
          </a:xfrm>
          <a:prstGeom prst="rect">
            <a:avLst/>
          </a:prstGeom>
          <a:solidFill>
            <a:srgbClr val="000000">
              <a:alpha val="60000"/>
            </a:srgbClr>
          </a:solidFill>
        </p:spPr>
        <p:txBody>
          <a:bodyPr wrap="square" rtlCol="0">
            <a:spAutoFit/>
          </a:bodyPr>
          <a:lstStyle/>
          <a:p>
            <a:r>
              <a:rPr lang="en-US" sz="2400" dirty="0">
                <a:solidFill>
                  <a:schemeClr val="bg1"/>
                </a:solidFill>
              </a:rPr>
              <a:t>… God anointed Jesus of Nazareth with the Holy Spirit and with power, </a:t>
            </a:r>
            <a:r>
              <a:rPr lang="en-US" sz="2400" i="1" u="sng" dirty="0">
                <a:solidFill>
                  <a:schemeClr val="bg1"/>
                </a:solidFill>
              </a:rPr>
              <a:t>who went about doing good</a:t>
            </a:r>
            <a:r>
              <a:rPr lang="en-US" sz="2400" dirty="0">
                <a:solidFill>
                  <a:schemeClr val="bg1"/>
                </a:solidFill>
              </a:rPr>
              <a:t> and healing all who were oppressed by the devil, for God was with Him.</a:t>
            </a:r>
          </a:p>
          <a:p>
            <a:pPr algn="r"/>
            <a:r>
              <a:rPr lang="en-US" sz="2400" dirty="0">
                <a:solidFill>
                  <a:schemeClr val="bg1"/>
                </a:solidFill>
              </a:rPr>
              <a:t> Acts 10:38</a:t>
            </a:r>
          </a:p>
        </p:txBody>
      </p:sp>
      <p:sp>
        <p:nvSpPr>
          <p:cNvPr id="3" name="TextBox 2">
            <a:extLst>
              <a:ext uri="{FF2B5EF4-FFF2-40B4-BE49-F238E27FC236}">
                <a16:creationId xmlns:a16="http://schemas.microsoft.com/office/drawing/2014/main" id="{3B62E689-EC9A-D849-8E58-8A2C51269DE8}"/>
              </a:ext>
            </a:extLst>
          </p:cNvPr>
          <p:cNvSpPr txBox="1"/>
          <p:nvPr/>
        </p:nvSpPr>
        <p:spPr>
          <a:xfrm>
            <a:off x="511445" y="2774197"/>
            <a:ext cx="5508356" cy="3600986"/>
          </a:xfrm>
          <a:prstGeom prst="rect">
            <a:avLst/>
          </a:prstGeom>
          <a:solidFill>
            <a:srgbClr val="000000">
              <a:alpha val="60000"/>
            </a:srgbClr>
          </a:solidFill>
        </p:spPr>
        <p:txBody>
          <a:bodyPr wrap="square" rtlCol="0">
            <a:spAutoFit/>
          </a:bodyPr>
          <a:lstStyle/>
          <a:p>
            <a:pPr marL="285750" indent="-285750">
              <a:spcAft>
                <a:spcPts val="1200"/>
              </a:spcAft>
              <a:buFont typeface="Wingdings" pitchFamily="2" charset="2"/>
              <a:buChar char="§"/>
            </a:pPr>
            <a:r>
              <a:rPr lang="en-US" sz="2400" dirty="0">
                <a:solidFill>
                  <a:schemeClr val="bg1"/>
                </a:solidFill>
              </a:rPr>
              <a:t>Jesus healed the Sick ~ Lk 4:40</a:t>
            </a:r>
          </a:p>
          <a:p>
            <a:pPr marL="285750" indent="-285750">
              <a:spcAft>
                <a:spcPts val="1200"/>
              </a:spcAft>
              <a:buFont typeface="Wingdings" pitchFamily="2" charset="2"/>
              <a:buChar char="§"/>
            </a:pPr>
            <a:r>
              <a:rPr lang="en-US" sz="2400" dirty="0">
                <a:solidFill>
                  <a:schemeClr val="bg1"/>
                </a:solidFill>
              </a:rPr>
              <a:t>He cast out demons ~ Lk 4:41</a:t>
            </a:r>
          </a:p>
          <a:p>
            <a:pPr marL="285750" indent="-285750">
              <a:spcAft>
                <a:spcPts val="1200"/>
              </a:spcAft>
              <a:buFont typeface="Wingdings" pitchFamily="2" charset="2"/>
              <a:buChar char="§"/>
            </a:pPr>
            <a:r>
              <a:rPr lang="en-US" sz="2400" dirty="0">
                <a:solidFill>
                  <a:schemeClr val="bg1"/>
                </a:solidFill>
              </a:rPr>
              <a:t>He raised the Dead ~ Lk 7:14</a:t>
            </a:r>
          </a:p>
          <a:p>
            <a:pPr marL="285750" indent="-285750">
              <a:spcAft>
                <a:spcPts val="1200"/>
              </a:spcAft>
              <a:buFont typeface="Wingdings" pitchFamily="2" charset="2"/>
              <a:buChar char="§"/>
            </a:pPr>
            <a:r>
              <a:rPr lang="en-US" sz="2400" dirty="0">
                <a:solidFill>
                  <a:schemeClr val="bg1"/>
                </a:solidFill>
              </a:rPr>
              <a:t>He fed the Hungry ~ Jn 6:1-14</a:t>
            </a:r>
          </a:p>
          <a:p>
            <a:pPr marL="285750" indent="-285750">
              <a:spcAft>
                <a:spcPts val="1200"/>
              </a:spcAft>
              <a:buFont typeface="Wingdings" pitchFamily="2" charset="2"/>
              <a:buChar char="§"/>
            </a:pPr>
            <a:r>
              <a:rPr lang="en-US" sz="2400" dirty="0">
                <a:solidFill>
                  <a:schemeClr val="bg1"/>
                </a:solidFill>
              </a:rPr>
              <a:t>He comforted the Grieving ~ Jn 11:23</a:t>
            </a:r>
          </a:p>
          <a:p>
            <a:pPr marL="285750" indent="-285750">
              <a:spcAft>
                <a:spcPts val="1200"/>
              </a:spcAft>
              <a:buFont typeface="Wingdings" pitchFamily="2" charset="2"/>
              <a:buChar char="§"/>
            </a:pPr>
            <a:r>
              <a:rPr lang="en-US" sz="2400" dirty="0">
                <a:solidFill>
                  <a:schemeClr val="bg1"/>
                </a:solidFill>
              </a:rPr>
              <a:t>He revealed the Father ~ Jn 14:7-11</a:t>
            </a:r>
          </a:p>
          <a:p>
            <a:pPr marL="285750" indent="-285750">
              <a:spcAft>
                <a:spcPts val="1200"/>
              </a:spcAft>
              <a:buFont typeface="Wingdings" pitchFamily="2" charset="2"/>
              <a:buChar char="§"/>
            </a:pPr>
            <a:r>
              <a:rPr lang="en-US" sz="2400" dirty="0">
                <a:solidFill>
                  <a:schemeClr val="bg1"/>
                </a:solidFill>
              </a:rPr>
              <a:t>He provides access to God ~ Jn 14:6</a:t>
            </a:r>
          </a:p>
        </p:txBody>
      </p:sp>
      <p:pic>
        <p:nvPicPr>
          <p:cNvPr id="6" name="Picture 5">
            <a:extLst>
              <a:ext uri="{FF2B5EF4-FFF2-40B4-BE49-F238E27FC236}">
                <a16:creationId xmlns:a16="http://schemas.microsoft.com/office/drawing/2014/main" id="{8D04BDAB-D8A3-544C-BCFF-989B5E65712B}"/>
              </a:ext>
            </a:extLst>
          </p:cNvPr>
          <p:cNvPicPr>
            <a:picLocks noChangeAspect="1"/>
          </p:cNvPicPr>
          <p:nvPr/>
        </p:nvPicPr>
        <p:blipFill>
          <a:blip r:embed="rId5"/>
          <a:stretch>
            <a:fillRect/>
          </a:stretch>
        </p:blipFill>
        <p:spPr>
          <a:xfrm>
            <a:off x="-61992" y="2771818"/>
            <a:ext cx="12192000" cy="1283368"/>
          </a:xfrm>
          <a:prstGeom prst="rect">
            <a:avLst/>
          </a:prstGeom>
        </p:spPr>
      </p:pic>
      <p:pic>
        <p:nvPicPr>
          <p:cNvPr id="11" name="Picture 10">
            <a:extLst>
              <a:ext uri="{FF2B5EF4-FFF2-40B4-BE49-F238E27FC236}">
                <a16:creationId xmlns:a16="http://schemas.microsoft.com/office/drawing/2014/main" id="{16FB2B8A-629E-6947-BCC1-B9C07E0C0D90}"/>
              </a:ext>
            </a:extLst>
          </p:cNvPr>
          <p:cNvPicPr>
            <a:picLocks noChangeAspect="1"/>
          </p:cNvPicPr>
          <p:nvPr/>
        </p:nvPicPr>
        <p:blipFill>
          <a:blip r:embed="rId6"/>
          <a:stretch>
            <a:fillRect/>
          </a:stretch>
        </p:blipFill>
        <p:spPr>
          <a:xfrm>
            <a:off x="-62754" y="3832420"/>
            <a:ext cx="12192000" cy="1324018"/>
          </a:xfrm>
          <a:prstGeom prst="rect">
            <a:avLst/>
          </a:prstGeom>
        </p:spPr>
      </p:pic>
    </p:spTree>
    <p:extLst>
      <p:ext uri="{BB962C8B-B14F-4D97-AF65-F5344CB8AC3E}">
        <p14:creationId xmlns:p14="http://schemas.microsoft.com/office/powerpoint/2010/main" val="520171780"/>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strVal val="#ppt_w*0.70"/>
                                          </p:val>
                                        </p:tav>
                                        <p:tav tm="100000">
                                          <p:val>
                                            <p:strVal val="#ppt_w"/>
                                          </p:val>
                                        </p:tav>
                                      </p:tavLst>
                                    </p:anim>
                                    <p:anim calcmode="lin" valueType="num">
                                      <p:cBhvr>
                                        <p:cTn id="15" dur="2000" fill="hold"/>
                                        <p:tgtEl>
                                          <p:spTgt spid="3">
                                            <p:bg/>
                                          </p:spTgt>
                                        </p:tgtEl>
                                        <p:attrNameLst>
                                          <p:attrName>ppt_h</p:attrName>
                                        </p:attrNameLst>
                                      </p:cBhvr>
                                      <p:tavLst>
                                        <p:tav tm="0">
                                          <p:val>
                                            <p:strVal val="#ppt_h"/>
                                          </p:val>
                                        </p:tav>
                                        <p:tav tm="100000">
                                          <p:val>
                                            <p:strVal val="#ppt_h"/>
                                          </p:val>
                                        </p:tav>
                                      </p:tavLst>
                                    </p:anim>
                                    <p:animEffect transition="in" filter="fade">
                                      <p:cBhvr>
                                        <p:cTn id="16" dur="2000"/>
                                        <p:tgtEl>
                                          <p:spTgt spid="3">
                                            <p:bg/>
                                          </p:spTgt>
                                        </p:tgtEl>
                                      </p:cBhvr>
                                    </p:animEffect>
                                  </p:childTnLst>
                                </p:cTn>
                              </p:par>
                            </p:childTnLst>
                          </p:cTn>
                        </p:par>
                        <p:par>
                          <p:cTn id="17" fill="hold">
                            <p:stCondLst>
                              <p:cond delay="2000"/>
                            </p:stCondLst>
                            <p:childTnLst>
                              <p:par>
                                <p:cTn id="18" presetID="55"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1"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2" dur="2000"/>
                                        <p:tgtEl>
                                          <p:spTgt spid="3">
                                            <p:txEl>
                                              <p:pRg st="0" end="0"/>
                                            </p:txEl>
                                          </p:spTgt>
                                        </p:tgtEl>
                                      </p:cBhvr>
                                    </p:animEffect>
                                  </p:childTnLst>
                                </p:cTn>
                              </p:par>
                            </p:childTnLst>
                          </p:cTn>
                        </p:par>
                        <p:par>
                          <p:cTn id="23" fill="hold">
                            <p:stCondLst>
                              <p:cond delay="4000"/>
                            </p:stCondLst>
                            <p:childTnLst>
                              <p:par>
                                <p:cTn id="24" presetID="55"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7"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8" dur="2000"/>
                                        <p:tgtEl>
                                          <p:spTgt spid="3">
                                            <p:txEl>
                                              <p:pRg st="1" end="1"/>
                                            </p:txEl>
                                          </p:spTgt>
                                        </p:tgtEl>
                                      </p:cBhvr>
                                    </p:animEffect>
                                  </p:childTnLst>
                                </p:cTn>
                              </p:par>
                            </p:childTnLst>
                          </p:cTn>
                        </p:par>
                        <p:par>
                          <p:cTn id="29" fill="hold">
                            <p:stCondLst>
                              <p:cond delay="6000"/>
                            </p:stCondLst>
                            <p:childTnLst>
                              <p:par>
                                <p:cTn id="30" presetID="55"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3"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4" dur="2000"/>
                                        <p:tgtEl>
                                          <p:spTgt spid="3">
                                            <p:txEl>
                                              <p:pRg st="2" end="2"/>
                                            </p:txEl>
                                          </p:spTgt>
                                        </p:tgtEl>
                                      </p:cBhvr>
                                    </p:animEffect>
                                  </p:childTnLst>
                                </p:cTn>
                              </p:par>
                            </p:childTnLst>
                          </p:cTn>
                        </p:par>
                        <p:par>
                          <p:cTn id="35" fill="hold">
                            <p:stCondLst>
                              <p:cond delay="8000"/>
                            </p:stCondLst>
                            <p:childTnLst>
                              <p:par>
                                <p:cTn id="36" presetID="55" presetClass="entr" presetSubtype="0"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9"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0" dur="2000"/>
                                        <p:tgtEl>
                                          <p:spTgt spid="3">
                                            <p:txEl>
                                              <p:pRg st="3" end="3"/>
                                            </p:txEl>
                                          </p:spTgt>
                                        </p:tgtEl>
                                      </p:cBhvr>
                                    </p:animEffect>
                                  </p:childTnLst>
                                </p:cTn>
                              </p:par>
                            </p:childTnLst>
                          </p:cTn>
                        </p:par>
                        <p:par>
                          <p:cTn id="41" fill="hold">
                            <p:stCondLst>
                              <p:cond delay="10000"/>
                            </p:stCondLst>
                            <p:childTnLst>
                              <p:par>
                                <p:cTn id="42" presetID="55" presetClass="entr" presetSubtype="0" fill="hold" grpId="0"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5"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6" dur="2000"/>
                                        <p:tgtEl>
                                          <p:spTgt spid="3">
                                            <p:txEl>
                                              <p:pRg st="4" end="4"/>
                                            </p:txEl>
                                          </p:spTgt>
                                        </p:tgtEl>
                                      </p:cBhvr>
                                    </p:animEffect>
                                  </p:childTnLst>
                                </p:cTn>
                              </p:par>
                            </p:childTnLst>
                          </p:cTn>
                        </p:par>
                        <p:par>
                          <p:cTn id="47" fill="hold">
                            <p:stCondLst>
                              <p:cond delay="12000"/>
                            </p:stCondLst>
                            <p:childTnLst>
                              <p:par>
                                <p:cTn id="48" presetID="55" presetClass="entr" presetSubtype="0"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2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1" dur="2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2" dur="2000"/>
                                        <p:tgtEl>
                                          <p:spTgt spid="3">
                                            <p:txEl>
                                              <p:pRg st="5" end="5"/>
                                            </p:txEl>
                                          </p:spTgt>
                                        </p:tgtEl>
                                      </p:cBhvr>
                                    </p:animEffect>
                                  </p:childTnLst>
                                </p:cTn>
                              </p:par>
                            </p:childTnLst>
                          </p:cTn>
                        </p:par>
                        <p:par>
                          <p:cTn id="53" fill="hold">
                            <p:stCondLst>
                              <p:cond delay="14000"/>
                            </p:stCondLst>
                            <p:childTnLst>
                              <p:par>
                                <p:cTn id="54" presetID="55" presetClass="entr" presetSubtype="0"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2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7" dur="2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2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xit" presetSubtype="0" fill="hold" grpId="1" nodeType="clickEffect">
                                  <p:stCondLst>
                                    <p:cond delay="0"/>
                                  </p:stCondLst>
                                  <p:childTnLst>
                                    <p:anim calcmode="lin" valueType="num">
                                      <p:cBhvr>
                                        <p:cTn id="62" dur="1000"/>
                                        <p:tgtEl>
                                          <p:spTgt spid="2"/>
                                        </p:tgtEl>
                                        <p:attrNameLst>
                                          <p:attrName>ppt_w</p:attrName>
                                        </p:attrNameLst>
                                      </p:cBhvr>
                                      <p:tavLst>
                                        <p:tav tm="0">
                                          <p:val>
                                            <p:strVal val="ppt_w"/>
                                          </p:val>
                                        </p:tav>
                                        <p:tav tm="100000">
                                          <p:val>
                                            <p:strVal val="ppt_w*0.70"/>
                                          </p:val>
                                        </p:tav>
                                      </p:tavLst>
                                    </p:anim>
                                    <p:anim calcmode="lin" valueType="num">
                                      <p:cBhvr>
                                        <p:cTn id="63" dur="1000"/>
                                        <p:tgtEl>
                                          <p:spTgt spid="2"/>
                                        </p:tgtEl>
                                        <p:attrNameLst>
                                          <p:attrName>ppt_h</p:attrName>
                                        </p:attrNameLst>
                                      </p:cBhvr>
                                      <p:tavLst>
                                        <p:tav tm="0">
                                          <p:val>
                                            <p:strVal val="ppt_h"/>
                                          </p:val>
                                        </p:tav>
                                        <p:tav tm="100000">
                                          <p:val>
                                            <p:strVal val="ppt_h"/>
                                          </p:val>
                                        </p:tav>
                                      </p:tavLst>
                                    </p:anim>
                                    <p:animEffect transition="out" filter="fade">
                                      <p:cBhvr>
                                        <p:cTn id="64" dur="1000"/>
                                        <p:tgtEl>
                                          <p:spTgt spid="2"/>
                                        </p:tgtEl>
                                      </p:cBhvr>
                                    </p:animEffect>
                                    <p:set>
                                      <p:cBhvr>
                                        <p:cTn id="65" dur="1" fill="hold">
                                          <p:stCondLst>
                                            <p:cond delay="999"/>
                                          </p:stCondLst>
                                        </p:cTn>
                                        <p:tgtEl>
                                          <p:spTgt spid="2"/>
                                        </p:tgtEl>
                                        <p:attrNameLst>
                                          <p:attrName>style.visibility</p:attrName>
                                        </p:attrNameLst>
                                      </p:cBhvr>
                                      <p:to>
                                        <p:strVal val="hidden"/>
                                      </p:to>
                                    </p:set>
                                  </p:childTnLst>
                                </p:cTn>
                              </p:par>
                              <p:par>
                                <p:cTn id="66" presetID="55" presetClass="exit" presetSubtype="0" fill="hold" grpId="1" nodeType="withEffect">
                                  <p:stCondLst>
                                    <p:cond delay="0"/>
                                  </p:stCondLst>
                                  <p:childTnLst>
                                    <p:anim calcmode="lin" valueType="num">
                                      <p:cBhvr>
                                        <p:cTn id="67" dur="1000"/>
                                        <p:tgtEl>
                                          <p:spTgt spid="3">
                                            <p:txEl>
                                              <p:pRg st="0" end="0"/>
                                            </p:txEl>
                                          </p:spTgt>
                                        </p:tgtEl>
                                        <p:attrNameLst>
                                          <p:attrName>ppt_w</p:attrName>
                                        </p:attrNameLst>
                                      </p:cBhvr>
                                      <p:tavLst>
                                        <p:tav tm="0">
                                          <p:val>
                                            <p:strVal val="ppt_w"/>
                                          </p:val>
                                        </p:tav>
                                        <p:tav tm="100000">
                                          <p:val>
                                            <p:strVal val="ppt_w*0.70"/>
                                          </p:val>
                                        </p:tav>
                                      </p:tavLst>
                                    </p:anim>
                                    <p:anim calcmode="lin" valueType="num">
                                      <p:cBhvr>
                                        <p:cTn id="68" dur="1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69" dur="1000"/>
                                        <p:tgtEl>
                                          <p:spTgt spid="3">
                                            <p:txEl>
                                              <p:pRg st="0" end="0"/>
                                            </p:txEl>
                                          </p:spTgt>
                                        </p:tgtEl>
                                      </p:cBhvr>
                                    </p:animEffect>
                                    <p:set>
                                      <p:cBhvr>
                                        <p:cTn id="70" dur="1" fill="hold">
                                          <p:stCondLst>
                                            <p:cond delay="999"/>
                                          </p:stCondLst>
                                        </p:cTn>
                                        <p:tgtEl>
                                          <p:spTgt spid="3">
                                            <p:txEl>
                                              <p:pRg st="0" end="0"/>
                                            </p:txEl>
                                          </p:spTgt>
                                        </p:tgtEl>
                                        <p:attrNameLst>
                                          <p:attrName>style.visibility</p:attrName>
                                        </p:attrNameLst>
                                      </p:cBhvr>
                                      <p:to>
                                        <p:strVal val="hidden"/>
                                      </p:to>
                                    </p:set>
                                  </p:childTnLst>
                                </p:cTn>
                              </p:par>
                              <p:par>
                                <p:cTn id="71" presetID="55" presetClass="exit" presetSubtype="0" fill="hold" grpId="1" nodeType="withEffect">
                                  <p:stCondLst>
                                    <p:cond delay="0"/>
                                  </p:stCondLst>
                                  <p:childTnLst>
                                    <p:anim calcmode="lin" valueType="num">
                                      <p:cBhvr>
                                        <p:cTn id="72" dur="1000"/>
                                        <p:tgtEl>
                                          <p:spTgt spid="3">
                                            <p:txEl>
                                              <p:pRg st="1" end="1"/>
                                            </p:txEl>
                                          </p:spTgt>
                                        </p:tgtEl>
                                        <p:attrNameLst>
                                          <p:attrName>ppt_w</p:attrName>
                                        </p:attrNameLst>
                                      </p:cBhvr>
                                      <p:tavLst>
                                        <p:tav tm="0">
                                          <p:val>
                                            <p:strVal val="ppt_w"/>
                                          </p:val>
                                        </p:tav>
                                        <p:tav tm="100000">
                                          <p:val>
                                            <p:strVal val="ppt_w*0.70"/>
                                          </p:val>
                                        </p:tav>
                                      </p:tavLst>
                                    </p:anim>
                                    <p:anim calcmode="lin" valueType="num">
                                      <p:cBhvr>
                                        <p:cTn id="73" dur="1000"/>
                                        <p:tgtEl>
                                          <p:spTgt spid="3">
                                            <p:txEl>
                                              <p:pRg st="1" end="1"/>
                                            </p:txEl>
                                          </p:spTgt>
                                        </p:tgtEl>
                                        <p:attrNameLst>
                                          <p:attrName>ppt_h</p:attrName>
                                        </p:attrNameLst>
                                      </p:cBhvr>
                                      <p:tavLst>
                                        <p:tav tm="0">
                                          <p:val>
                                            <p:strVal val="ppt_h"/>
                                          </p:val>
                                        </p:tav>
                                        <p:tav tm="100000">
                                          <p:val>
                                            <p:strVal val="ppt_h"/>
                                          </p:val>
                                        </p:tav>
                                      </p:tavLst>
                                    </p:anim>
                                    <p:animEffect transition="out" filter="fade">
                                      <p:cBhvr>
                                        <p:cTn id="74" dur="1000"/>
                                        <p:tgtEl>
                                          <p:spTgt spid="3">
                                            <p:txEl>
                                              <p:pRg st="1" end="1"/>
                                            </p:txEl>
                                          </p:spTgt>
                                        </p:tgtEl>
                                      </p:cBhvr>
                                    </p:animEffect>
                                    <p:set>
                                      <p:cBhvr>
                                        <p:cTn id="75" dur="1" fill="hold">
                                          <p:stCondLst>
                                            <p:cond delay="999"/>
                                          </p:stCondLst>
                                        </p:cTn>
                                        <p:tgtEl>
                                          <p:spTgt spid="3">
                                            <p:txEl>
                                              <p:pRg st="1" end="1"/>
                                            </p:txEl>
                                          </p:spTgt>
                                        </p:tgtEl>
                                        <p:attrNameLst>
                                          <p:attrName>style.visibility</p:attrName>
                                        </p:attrNameLst>
                                      </p:cBhvr>
                                      <p:to>
                                        <p:strVal val="hidden"/>
                                      </p:to>
                                    </p:set>
                                  </p:childTnLst>
                                </p:cTn>
                              </p:par>
                              <p:par>
                                <p:cTn id="76" presetID="55" presetClass="exit" presetSubtype="0" fill="hold" grpId="1" nodeType="withEffect">
                                  <p:stCondLst>
                                    <p:cond delay="0"/>
                                  </p:stCondLst>
                                  <p:childTnLst>
                                    <p:anim calcmode="lin" valueType="num">
                                      <p:cBhvr>
                                        <p:cTn id="77" dur="1000"/>
                                        <p:tgtEl>
                                          <p:spTgt spid="3">
                                            <p:txEl>
                                              <p:pRg st="2" end="2"/>
                                            </p:txEl>
                                          </p:spTgt>
                                        </p:tgtEl>
                                        <p:attrNameLst>
                                          <p:attrName>ppt_w</p:attrName>
                                        </p:attrNameLst>
                                      </p:cBhvr>
                                      <p:tavLst>
                                        <p:tav tm="0">
                                          <p:val>
                                            <p:strVal val="ppt_w"/>
                                          </p:val>
                                        </p:tav>
                                        <p:tav tm="100000">
                                          <p:val>
                                            <p:strVal val="ppt_w*0.70"/>
                                          </p:val>
                                        </p:tav>
                                      </p:tavLst>
                                    </p:anim>
                                    <p:anim calcmode="lin" valueType="num">
                                      <p:cBhvr>
                                        <p:cTn id="78" dur="1000"/>
                                        <p:tgtEl>
                                          <p:spTgt spid="3">
                                            <p:txEl>
                                              <p:pRg st="2" end="2"/>
                                            </p:txEl>
                                          </p:spTgt>
                                        </p:tgtEl>
                                        <p:attrNameLst>
                                          <p:attrName>ppt_h</p:attrName>
                                        </p:attrNameLst>
                                      </p:cBhvr>
                                      <p:tavLst>
                                        <p:tav tm="0">
                                          <p:val>
                                            <p:strVal val="ppt_h"/>
                                          </p:val>
                                        </p:tav>
                                        <p:tav tm="100000">
                                          <p:val>
                                            <p:strVal val="ppt_h"/>
                                          </p:val>
                                        </p:tav>
                                      </p:tavLst>
                                    </p:anim>
                                    <p:animEffect transition="out" filter="fade">
                                      <p:cBhvr>
                                        <p:cTn id="79" dur="1000"/>
                                        <p:tgtEl>
                                          <p:spTgt spid="3">
                                            <p:txEl>
                                              <p:pRg st="2" end="2"/>
                                            </p:txEl>
                                          </p:spTgt>
                                        </p:tgtEl>
                                      </p:cBhvr>
                                    </p:animEffect>
                                    <p:set>
                                      <p:cBhvr>
                                        <p:cTn id="80" dur="1" fill="hold">
                                          <p:stCondLst>
                                            <p:cond delay="999"/>
                                          </p:stCondLst>
                                        </p:cTn>
                                        <p:tgtEl>
                                          <p:spTgt spid="3">
                                            <p:txEl>
                                              <p:pRg st="2" end="2"/>
                                            </p:txEl>
                                          </p:spTgt>
                                        </p:tgtEl>
                                        <p:attrNameLst>
                                          <p:attrName>style.visibility</p:attrName>
                                        </p:attrNameLst>
                                      </p:cBhvr>
                                      <p:to>
                                        <p:strVal val="hidden"/>
                                      </p:to>
                                    </p:set>
                                  </p:childTnLst>
                                </p:cTn>
                              </p:par>
                              <p:par>
                                <p:cTn id="81" presetID="55" presetClass="exit" presetSubtype="0" fill="hold" grpId="1" nodeType="withEffect">
                                  <p:stCondLst>
                                    <p:cond delay="0"/>
                                  </p:stCondLst>
                                  <p:childTnLst>
                                    <p:anim calcmode="lin" valueType="num">
                                      <p:cBhvr>
                                        <p:cTn id="82" dur="1000"/>
                                        <p:tgtEl>
                                          <p:spTgt spid="3">
                                            <p:txEl>
                                              <p:pRg st="3" end="3"/>
                                            </p:txEl>
                                          </p:spTgt>
                                        </p:tgtEl>
                                        <p:attrNameLst>
                                          <p:attrName>ppt_w</p:attrName>
                                        </p:attrNameLst>
                                      </p:cBhvr>
                                      <p:tavLst>
                                        <p:tav tm="0">
                                          <p:val>
                                            <p:strVal val="ppt_w"/>
                                          </p:val>
                                        </p:tav>
                                        <p:tav tm="100000">
                                          <p:val>
                                            <p:strVal val="ppt_w*0.70"/>
                                          </p:val>
                                        </p:tav>
                                      </p:tavLst>
                                    </p:anim>
                                    <p:anim calcmode="lin" valueType="num">
                                      <p:cBhvr>
                                        <p:cTn id="83" dur="1000"/>
                                        <p:tgtEl>
                                          <p:spTgt spid="3">
                                            <p:txEl>
                                              <p:pRg st="3" end="3"/>
                                            </p:txEl>
                                          </p:spTgt>
                                        </p:tgtEl>
                                        <p:attrNameLst>
                                          <p:attrName>ppt_h</p:attrName>
                                        </p:attrNameLst>
                                      </p:cBhvr>
                                      <p:tavLst>
                                        <p:tav tm="0">
                                          <p:val>
                                            <p:strVal val="ppt_h"/>
                                          </p:val>
                                        </p:tav>
                                        <p:tav tm="100000">
                                          <p:val>
                                            <p:strVal val="ppt_h"/>
                                          </p:val>
                                        </p:tav>
                                      </p:tavLst>
                                    </p:anim>
                                    <p:animEffect transition="out" filter="fade">
                                      <p:cBhvr>
                                        <p:cTn id="84" dur="1000"/>
                                        <p:tgtEl>
                                          <p:spTgt spid="3">
                                            <p:txEl>
                                              <p:pRg st="3" end="3"/>
                                            </p:txEl>
                                          </p:spTgt>
                                        </p:tgtEl>
                                      </p:cBhvr>
                                    </p:animEffect>
                                    <p:set>
                                      <p:cBhvr>
                                        <p:cTn id="85" dur="1" fill="hold">
                                          <p:stCondLst>
                                            <p:cond delay="999"/>
                                          </p:stCondLst>
                                        </p:cTn>
                                        <p:tgtEl>
                                          <p:spTgt spid="3">
                                            <p:txEl>
                                              <p:pRg st="3" end="3"/>
                                            </p:txEl>
                                          </p:spTgt>
                                        </p:tgtEl>
                                        <p:attrNameLst>
                                          <p:attrName>style.visibility</p:attrName>
                                        </p:attrNameLst>
                                      </p:cBhvr>
                                      <p:to>
                                        <p:strVal val="hidden"/>
                                      </p:to>
                                    </p:set>
                                  </p:childTnLst>
                                </p:cTn>
                              </p:par>
                              <p:par>
                                <p:cTn id="86" presetID="55" presetClass="exit" presetSubtype="0" fill="hold" grpId="1" nodeType="withEffect">
                                  <p:stCondLst>
                                    <p:cond delay="0"/>
                                  </p:stCondLst>
                                  <p:childTnLst>
                                    <p:anim calcmode="lin" valueType="num">
                                      <p:cBhvr>
                                        <p:cTn id="87" dur="1000"/>
                                        <p:tgtEl>
                                          <p:spTgt spid="3">
                                            <p:txEl>
                                              <p:pRg st="4" end="4"/>
                                            </p:txEl>
                                          </p:spTgt>
                                        </p:tgtEl>
                                        <p:attrNameLst>
                                          <p:attrName>ppt_w</p:attrName>
                                        </p:attrNameLst>
                                      </p:cBhvr>
                                      <p:tavLst>
                                        <p:tav tm="0">
                                          <p:val>
                                            <p:strVal val="ppt_w"/>
                                          </p:val>
                                        </p:tav>
                                        <p:tav tm="100000">
                                          <p:val>
                                            <p:strVal val="ppt_w*0.70"/>
                                          </p:val>
                                        </p:tav>
                                      </p:tavLst>
                                    </p:anim>
                                    <p:anim calcmode="lin" valueType="num">
                                      <p:cBhvr>
                                        <p:cTn id="88" dur="1000"/>
                                        <p:tgtEl>
                                          <p:spTgt spid="3">
                                            <p:txEl>
                                              <p:pRg st="4" end="4"/>
                                            </p:txEl>
                                          </p:spTgt>
                                        </p:tgtEl>
                                        <p:attrNameLst>
                                          <p:attrName>ppt_h</p:attrName>
                                        </p:attrNameLst>
                                      </p:cBhvr>
                                      <p:tavLst>
                                        <p:tav tm="0">
                                          <p:val>
                                            <p:strVal val="ppt_h"/>
                                          </p:val>
                                        </p:tav>
                                        <p:tav tm="100000">
                                          <p:val>
                                            <p:strVal val="ppt_h"/>
                                          </p:val>
                                        </p:tav>
                                      </p:tavLst>
                                    </p:anim>
                                    <p:animEffect transition="out" filter="fade">
                                      <p:cBhvr>
                                        <p:cTn id="89" dur="1000"/>
                                        <p:tgtEl>
                                          <p:spTgt spid="3">
                                            <p:txEl>
                                              <p:pRg st="4" end="4"/>
                                            </p:txEl>
                                          </p:spTgt>
                                        </p:tgtEl>
                                      </p:cBhvr>
                                    </p:animEffect>
                                    <p:set>
                                      <p:cBhvr>
                                        <p:cTn id="90" dur="1" fill="hold">
                                          <p:stCondLst>
                                            <p:cond delay="999"/>
                                          </p:stCondLst>
                                        </p:cTn>
                                        <p:tgtEl>
                                          <p:spTgt spid="3">
                                            <p:txEl>
                                              <p:pRg st="4" end="4"/>
                                            </p:txEl>
                                          </p:spTgt>
                                        </p:tgtEl>
                                        <p:attrNameLst>
                                          <p:attrName>style.visibility</p:attrName>
                                        </p:attrNameLst>
                                      </p:cBhvr>
                                      <p:to>
                                        <p:strVal val="hidden"/>
                                      </p:to>
                                    </p:set>
                                  </p:childTnLst>
                                </p:cTn>
                              </p:par>
                              <p:par>
                                <p:cTn id="91" presetID="55" presetClass="exit" presetSubtype="0" fill="hold" grpId="1" nodeType="withEffect">
                                  <p:stCondLst>
                                    <p:cond delay="0"/>
                                  </p:stCondLst>
                                  <p:childTnLst>
                                    <p:anim calcmode="lin" valueType="num">
                                      <p:cBhvr>
                                        <p:cTn id="92" dur="1000"/>
                                        <p:tgtEl>
                                          <p:spTgt spid="3">
                                            <p:txEl>
                                              <p:pRg st="5" end="5"/>
                                            </p:txEl>
                                          </p:spTgt>
                                        </p:tgtEl>
                                        <p:attrNameLst>
                                          <p:attrName>ppt_w</p:attrName>
                                        </p:attrNameLst>
                                      </p:cBhvr>
                                      <p:tavLst>
                                        <p:tav tm="0">
                                          <p:val>
                                            <p:strVal val="ppt_w"/>
                                          </p:val>
                                        </p:tav>
                                        <p:tav tm="100000">
                                          <p:val>
                                            <p:strVal val="ppt_w*0.70"/>
                                          </p:val>
                                        </p:tav>
                                      </p:tavLst>
                                    </p:anim>
                                    <p:anim calcmode="lin" valueType="num">
                                      <p:cBhvr>
                                        <p:cTn id="93" dur="1000"/>
                                        <p:tgtEl>
                                          <p:spTgt spid="3">
                                            <p:txEl>
                                              <p:pRg st="5" end="5"/>
                                            </p:txEl>
                                          </p:spTgt>
                                        </p:tgtEl>
                                        <p:attrNameLst>
                                          <p:attrName>ppt_h</p:attrName>
                                        </p:attrNameLst>
                                      </p:cBhvr>
                                      <p:tavLst>
                                        <p:tav tm="0">
                                          <p:val>
                                            <p:strVal val="ppt_h"/>
                                          </p:val>
                                        </p:tav>
                                        <p:tav tm="100000">
                                          <p:val>
                                            <p:strVal val="ppt_h"/>
                                          </p:val>
                                        </p:tav>
                                      </p:tavLst>
                                    </p:anim>
                                    <p:animEffect transition="out" filter="fade">
                                      <p:cBhvr>
                                        <p:cTn id="94" dur="1000"/>
                                        <p:tgtEl>
                                          <p:spTgt spid="3">
                                            <p:txEl>
                                              <p:pRg st="5" end="5"/>
                                            </p:txEl>
                                          </p:spTgt>
                                        </p:tgtEl>
                                      </p:cBhvr>
                                    </p:animEffect>
                                    <p:set>
                                      <p:cBhvr>
                                        <p:cTn id="95" dur="1" fill="hold">
                                          <p:stCondLst>
                                            <p:cond delay="999"/>
                                          </p:stCondLst>
                                        </p:cTn>
                                        <p:tgtEl>
                                          <p:spTgt spid="3">
                                            <p:txEl>
                                              <p:pRg st="5" end="5"/>
                                            </p:txEl>
                                          </p:spTgt>
                                        </p:tgtEl>
                                        <p:attrNameLst>
                                          <p:attrName>style.visibility</p:attrName>
                                        </p:attrNameLst>
                                      </p:cBhvr>
                                      <p:to>
                                        <p:strVal val="hidden"/>
                                      </p:to>
                                    </p:set>
                                  </p:childTnLst>
                                </p:cTn>
                              </p:par>
                              <p:par>
                                <p:cTn id="96" presetID="55" presetClass="exit" presetSubtype="0" fill="hold" grpId="1" nodeType="withEffect">
                                  <p:stCondLst>
                                    <p:cond delay="0"/>
                                  </p:stCondLst>
                                  <p:childTnLst>
                                    <p:anim calcmode="lin" valueType="num">
                                      <p:cBhvr>
                                        <p:cTn id="97" dur="1000"/>
                                        <p:tgtEl>
                                          <p:spTgt spid="3">
                                            <p:txEl>
                                              <p:pRg st="6" end="6"/>
                                            </p:txEl>
                                          </p:spTgt>
                                        </p:tgtEl>
                                        <p:attrNameLst>
                                          <p:attrName>ppt_w</p:attrName>
                                        </p:attrNameLst>
                                      </p:cBhvr>
                                      <p:tavLst>
                                        <p:tav tm="0">
                                          <p:val>
                                            <p:strVal val="ppt_w"/>
                                          </p:val>
                                        </p:tav>
                                        <p:tav tm="100000">
                                          <p:val>
                                            <p:strVal val="ppt_w*0.70"/>
                                          </p:val>
                                        </p:tav>
                                      </p:tavLst>
                                    </p:anim>
                                    <p:anim calcmode="lin" valueType="num">
                                      <p:cBhvr>
                                        <p:cTn id="98" dur="1000"/>
                                        <p:tgtEl>
                                          <p:spTgt spid="3">
                                            <p:txEl>
                                              <p:pRg st="6" end="6"/>
                                            </p:txEl>
                                          </p:spTgt>
                                        </p:tgtEl>
                                        <p:attrNameLst>
                                          <p:attrName>ppt_h</p:attrName>
                                        </p:attrNameLst>
                                      </p:cBhvr>
                                      <p:tavLst>
                                        <p:tav tm="0">
                                          <p:val>
                                            <p:strVal val="ppt_h"/>
                                          </p:val>
                                        </p:tav>
                                        <p:tav tm="100000">
                                          <p:val>
                                            <p:strVal val="ppt_h"/>
                                          </p:val>
                                        </p:tav>
                                      </p:tavLst>
                                    </p:anim>
                                    <p:animEffect transition="out" filter="fade">
                                      <p:cBhvr>
                                        <p:cTn id="99" dur="1000"/>
                                        <p:tgtEl>
                                          <p:spTgt spid="3">
                                            <p:txEl>
                                              <p:pRg st="6" end="6"/>
                                            </p:txEl>
                                          </p:spTgt>
                                        </p:tgtEl>
                                      </p:cBhvr>
                                    </p:animEffect>
                                    <p:set>
                                      <p:cBhvr>
                                        <p:cTn id="100" dur="1" fill="hold">
                                          <p:stCondLst>
                                            <p:cond delay="999"/>
                                          </p:stCondLst>
                                        </p:cTn>
                                        <p:tgtEl>
                                          <p:spTgt spid="3">
                                            <p:txEl>
                                              <p:pRg st="6" end="6"/>
                                            </p:txEl>
                                          </p:spTgt>
                                        </p:tgtEl>
                                        <p:attrNameLst>
                                          <p:attrName>style.visibility</p:attrName>
                                        </p:attrNameLst>
                                      </p:cBhvr>
                                      <p:to>
                                        <p:strVal val="hidden"/>
                                      </p:to>
                                    </p:set>
                                  </p:childTnLst>
                                </p:cTn>
                              </p:par>
                              <p:par>
                                <p:cTn id="101" presetID="55" presetClass="exit" presetSubtype="0" fill="hold" grpId="1" nodeType="withEffect">
                                  <p:stCondLst>
                                    <p:cond delay="0"/>
                                  </p:stCondLst>
                                  <p:childTnLst>
                                    <p:anim calcmode="lin" valueType="num">
                                      <p:cBhvr>
                                        <p:cTn id="102" dur="1000"/>
                                        <p:tgtEl>
                                          <p:spTgt spid="3">
                                            <p:bg/>
                                          </p:spTgt>
                                        </p:tgtEl>
                                        <p:attrNameLst>
                                          <p:attrName>ppt_w</p:attrName>
                                        </p:attrNameLst>
                                      </p:cBhvr>
                                      <p:tavLst>
                                        <p:tav tm="0">
                                          <p:val>
                                            <p:strVal val="ppt_w"/>
                                          </p:val>
                                        </p:tav>
                                        <p:tav tm="100000">
                                          <p:val>
                                            <p:strVal val="ppt_w*0.70"/>
                                          </p:val>
                                        </p:tav>
                                      </p:tavLst>
                                    </p:anim>
                                    <p:anim calcmode="lin" valueType="num">
                                      <p:cBhvr>
                                        <p:cTn id="103" dur="1000"/>
                                        <p:tgtEl>
                                          <p:spTgt spid="3">
                                            <p:bg/>
                                          </p:spTgt>
                                        </p:tgtEl>
                                        <p:attrNameLst>
                                          <p:attrName>ppt_h</p:attrName>
                                        </p:attrNameLst>
                                      </p:cBhvr>
                                      <p:tavLst>
                                        <p:tav tm="0">
                                          <p:val>
                                            <p:strVal val="ppt_h"/>
                                          </p:val>
                                        </p:tav>
                                        <p:tav tm="100000">
                                          <p:val>
                                            <p:strVal val="ppt_h"/>
                                          </p:val>
                                        </p:tav>
                                      </p:tavLst>
                                    </p:anim>
                                    <p:animEffect transition="out" filter="fade">
                                      <p:cBhvr>
                                        <p:cTn id="104" dur="1000"/>
                                        <p:tgtEl>
                                          <p:spTgt spid="3">
                                            <p:bg/>
                                          </p:spTgt>
                                        </p:tgtEl>
                                      </p:cBhvr>
                                    </p:animEffect>
                                    <p:set>
                                      <p:cBhvr>
                                        <p:cTn id="105" dur="1" fill="hold">
                                          <p:stCondLst>
                                            <p:cond delay="999"/>
                                          </p:stCondLst>
                                        </p:cTn>
                                        <p:tgtEl>
                                          <p:spTgt spid="3">
                                            <p:bg/>
                                          </p:spTgt>
                                        </p:tgtEl>
                                        <p:attrNameLst>
                                          <p:attrName>style.visibility</p:attrName>
                                        </p:attrNameLst>
                                      </p:cBhvr>
                                      <p:to>
                                        <p:strVal val="hidden"/>
                                      </p:to>
                                    </p:set>
                                  </p:childTnLst>
                                </p:cTn>
                              </p:par>
                              <p:par>
                                <p:cTn id="106" presetID="55" presetClass="entr" presetSubtype="0" fill="hold" nodeType="withEffect">
                                  <p:stCondLst>
                                    <p:cond delay="0"/>
                                  </p:stCondLst>
                                  <p:childTnLst>
                                    <p:set>
                                      <p:cBhvr>
                                        <p:cTn id="107" dur="1" fill="hold">
                                          <p:stCondLst>
                                            <p:cond delay="0"/>
                                          </p:stCondLst>
                                        </p:cTn>
                                        <p:tgtEl>
                                          <p:spTgt spid="6"/>
                                        </p:tgtEl>
                                        <p:attrNameLst>
                                          <p:attrName>style.visibility</p:attrName>
                                        </p:attrNameLst>
                                      </p:cBhvr>
                                      <p:to>
                                        <p:strVal val="visible"/>
                                      </p:to>
                                    </p:set>
                                    <p:anim calcmode="lin" valueType="num">
                                      <p:cBhvr>
                                        <p:cTn id="108" dur="2000" fill="hold"/>
                                        <p:tgtEl>
                                          <p:spTgt spid="6"/>
                                        </p:tgtEl>
                                        <p:attrNameLst>
                                          <p:attrName>ppt_w</p:attrName>
                                        </p:attrNameLst>
                                      </p:cBhvr>
                                      <p:tavLst>
                                        <p:tav tm="0">
                                          <p:val>
                                            <p:strVal val="#ppt_w*0.70"/>
                                          </p:val>
                                        </p:tav>
                                        <p:tav tm="100000">
                                          <p:val>
                                            <p:strVal val="#ppt_w"/>
                                          </p:val>
                                        </p:tav>
                                      </p:tavLst>
                                    </p:anim>
                                    <p:anim calcmode="lin" valueType="num">
                                      <p:cBhvr>
                                        <p:cTn id="109" dur="2000" fill="hold"/>
                                        <p:tgtEl>
                                          <p:spTgt spid="6"/>
                                        </p:tgtEl>
                                        <p:attrNameLst>
                                          <p:attrName>ppt_h</p:attrName>
                                        </p:attrNameLst>
                                      </p:cBhvr>
                                      <p:tavLst>
                                        <p:tav tm="0">
                                          <p:val>
                                            <p:strVal val="#ppt_h"/>
                                          </p:val>
                                        </p:tav>
                                        <p:tav tm="100000">
                                          <p:val>
                                            <p:strVal val="#ppt_h"/>
                                          </p:val>
                                        </p:tav>
                                      </p:tavLst>
                                    </p:anim>
                                    <p:animEffect transition="in" filter="fade">
                                      <p:cBhvr>
                                        <p:cTn id="110" dur="2000"/>
                                        <p:tgtEl>
                                          <p:spTgt spid="6"/>
                                        </p:tgtEl>
                                      </p:cBhvr>
                                    </p:animEffect>
                                  </p:childTnLst>
                                </p:cTn>
                              </p:par>
                            </p:childTnLst>
                          </p:cTn>
                        </p:par>
                      </p:childTnLst>
                    </p:cTn>
                  </p:par>
                  <p:par>
                    <p:cTn id="111" fill="hold">
                      <p:stCondLst>
                        <p:cond delay="indefinite"/>
                      </p:stCondLst>
                      <p:childTnLst>
                        <p:par>
                          <p:cTn id="112" fill="hold">
                            <p:stCondLst>
                              <p:cond delay="0"/>
                            </p:stCondLst>
                            <p:childTnLst>
                              <p:par>
                                <p:cTn id="113" presetID="55" presetClass="entr" presetSubtype="0" fill="hold" nodeType="click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p:cTn id="115" dur="2000" fill="hold"/>
                                        <p:tgtEl>
                                          <p:spTgt spid="11"/>
                                        </p:tgtEl>
                                        <p:attrNameLst>
                                          <p:attrName>ppt_w</p:attrName>
                                        </p:attrNameLst>
                                      </p:cBhvr>
                                      <p:tavLst>
                                        <p:tav tm="0">
                                          <p:val>
                                            <p:strVal val="#ppt_w*0.70"/>
                                          </p:val>
                                        </p:tav>
                                        <p:tav tm="100000">
                                          <p:val>
                                            <p:strVal val="#ppt_w"/>
                                          </p:val>
                                        </p:tav>
                                      </p:tavLst>
                                    </p:anim>
                                    <p:anim calcmode="lin" valueType="num">
                                      <p:cBhvr>
                                        <p:cTn id="116" dur="2000" fill="hold"/>
                                        <p:tgtEl>
                                          <p:spTgt spid="11"/>
                                        </p:tgtEl>
                                        <p:attrNameLst>
                                          <p:attrName>ppt_h</p:attrName>
                                        </p:attrNameLst>
                                      </p:cBhvr>
                                      <p:tavLst>
                                        <p:tav tm="0">
                                          <p:val>
                                            <p:strVal val="#ppt_h"/>
                                          </p:val>
                                        </p:tav>
                                        <p:tav tm="100000">
                                          <p:val>
                                            <p:strVal val="#ppt_h"/>
                                          </p:val>
                                        </p:tav>
                                      </p:tavLst>
                                    </p:anim>
                                    <p:animEffect transition="in" filter="fade">
                                      <p:cBhvr>
                                        <p:cTn id="1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uiExpand="1" build="p" bldLvl="5" animBg="1"/>
      <p:bldP spid="3" grpI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dark, lamp, night&#10;&#10;Description automatically generated">
            <a:extLst>
              <a:ext uri="{FF2B5EF4-FFF2-40B4-BE49-F238E27FC236}">
                <a16:creationId xmlns:a16="http://schemas.microsoft.com/office/drawing/2014/main" id="{7C89AC7E-721C-C44F-BE45-B6A158FEF844}"/>
              </a:ext>
            </a:extLst>
          </p:cNvPr>
          <p:cNvPicPr>
            <a:picLocks noChangeAspect="1"/>
          </p:cNvPicPr>
          <p:nvPr/>
        </p:nvPicPr>
        <p:blipFill rotWithShape="1">
          <a:blip r:embed="rId2"/>
          <a:srcRect t="2469" b="13261"/>
          <a:stretch/>
        </p:blipFill>
        <p:spPr>
          <a:xfrm>
            <a:off x="-60702" y="0"/>
            <a:ext cx="12252702" cy="6858405"/>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4C2A2101-635C-6448-9D16-AB04385E86AC}"/>
              </a:ext>
            </a:extLst>
          </p:cNvPr>
          <p:cNvPicPr>
            <a:picLocks noChangeAspect="1"/>
          </p:cNvPicPr>
          <p:nvPr/>
        </p:nvPicPr>
        <p:blipFill rotWithShape="1">
          <a:blip r:embed="rId3"/>
          <a:srcRect t="8213" b="24224"/>
          <a:stretch/>
        </p:blipFill>
        <p:spPr>
          <a:xfrm>
            <a:off x="2556510" y="25401"/>
            <a:ext cx="8724900" cy="1021080"/>
          </a:xfrm>
          <a:prstGeom prst="rect">
            <a:avLst/>
          </a:prstGeom>
        </p:spPr>
      </p:pic>
      <p:cxnSp>
        <p:nvCxnSpPr>
          <p:cNvPr id="16" name="Straight Connector 15">
            <a:extLst>
              <a:ext uri="{FF2B5EF4-FFF2-40B4-BE49-F238E27FC236}">
                <a16:creationId xmlns:a16="http://schemas.microsoft.com/office/drawing/2014/main" id="{EC4A958D-BCAE-2543-A0DA-A48412580AED}"/>
              </a:ext>
            </a:extLst>
          </p:cNvPr>
          <p:cNvCxnSpPr>
            <a:cxnSpLocks/>
          </p:cNvCxnSpPr>
          <p:nvPr/>
        </p:nvCxnSpPr>
        <p:spPr>
          <a:xfrm>
            <a:off x="4673600" y="978749"/>
            <a:ext cx="2404533" cy="0"/>
          </a:xfrm>
          <a:prstGeom prst="line">
            <a:avLst/>
          </a:prstGeom>
          <a:ln w="76200">
            <a:solidFill>
              <a:srgbClr val="E5B11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63541C-BC1C-364D-AF7C-6047433495FA}"/>
              </a:ext>
            </a:extLst>
          </p:cNvPr>
          <p:cNvCxnSpPr>
            <a:cxnSpLocks/>
          </p:cNvCxnSpPr>
          <p:nvPr/>
        </p:nvCxnSpPr>
        <p:spPr>
          <a:xfrm>
            <a:off x="4707467" y="978749"/>
            <a:ext cx="0" cy="2450251"/>
          </a:xfrm>
          <a:prstGeom prst="line">
            <a:avLst/>
          </a:prstGeom>
          <a:ln w="76200">
            <a:solidFill>
              <a:srgbClr val="E5B11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0194CC3-C41C-2446-99D1-AA646E76003F}"/>
              </a:ext>
            </a:extLst>
          </p:cNvPr>
          <p:cNvCxnSpPr/>
          <p:nvPr/>
        </p:nvCxnSpPr>
        <p:spPr>
          <a:xfrm>
            <a:off x="4673601" y="3429000"/>
            <a:ext cx="2211493" cy="0"/>
          </a:xfrm>
          <a:prstGeom prst="straightConnector1">
            <a:avLst/>
          </a:prstGeom>
          <a:ln w="76200">
            <a:solidFill>
              <a:srgbClr val="E5B11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descr="Text&#10;&#10;Description automatically generated">
            <a:extLst>
              <a:ext uri="{FF2B5EF4-FFF2-40B4-BE49-F238E27FC236}">
                <a16:creationId xmlns:a16="http://schemas.microsoft.com/office/drawing/2014/main" id="{B5E77853-BF40-0343-B236-92E1AAFEB415}"/>
              </a:ext>
            </a:extLst>
          </p:cNvPr>
          <p:cNvPicPr>
            <a:picLocks noChangeAspect="1"/>
          </p:cNvPicPr>
          <p:nvPr/>
        </p:nvPicPr>
        <p:blipFill>
          <a:blip r:embed="rId4"/>
          <a:stretch>
            <a:fillRect/>
          </a:stretch>
        </p:blipFill>
        <p:spPr>
          <a:xfrm>
            <a:off x="6739467" y="1528237"/>
            <a:ext cx="5449484" cy="4749800"/>
          </a:xfrm>
          <a:prstGeom prst="rect">
            <a:avLst/>
          </a:prstGeom>
        </p:spPr>
      </p:pic>
    </p:spTree>
    <p:extLst>
      <p:ext uri="{BB962C8B-B14F-4D97-AF65-F5344CB8AC3E}">
        <p14:creationId xmlns:p14="http://schemas.microsoft.com/office/powerpoint/2010/main" val="392344060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1000"/>
                                        <p:tgtEl>
                                          <p:spTgt spid="1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000"/>
                                        <p:tgtEl>
                                          <p:spTgt spid="22"/>
                                        </p:tgtEl>
                                      </p:cBhvr>
                                    </p:animEffect>
                                  </p:childTnLst>
                                </p:cTn>
                              </p:par>
                            </p:childTnLst>
                          </p:cTn>
                        </p:par>
                        <p:par>
                          <p:cTn id="16" fill="hold">
                            <p:stCondLst>
                              <p:cond delay="3000"/>
                            </p:stCondLst>
                            <p:childTnLst>
                              <p:par>
                                <p:cTn id="17" presetID="55"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2000" fill="hold"/>
                                        <p:tgtEl>
                                          <p:spTgt spid="26"/>
                                        </p:tgtEl>
                                        <p:attrNameLst>
                                          <p:attrName>ppt_w</p:attrName>
                                        </p:attrNameLst>
                                      </p:cBhvr>
                                      <p:tavLst>
                                        <p:tav tm="0">
                                          <p:val>
                                            <p:strVal val="#ppt_w*0.70"/>
                                          </p:val>
                                        </p:tav>
                                        <p:tav tm="100000">
                                          <p:val>
                                            <p:strVal val="#ppt_w"/>
                                          </p:val>
                                        </p:tav>
                                      </p:tavLst>
                                    </p:anim>
                                    <p:anim calcmode="lin" valueType="num">
                                      <p:cBhvr>
                                        <p:cTn id="20" dur="2000" fill="hold"/>
                                        <p:tgtEl>
                                          <p:spTgt spid="26"/>
                                        </p:tgtEl>
                                        <p:attrNameLst>
                                          <p:attrName>ppt_h</p:attrName>
                                        </p:attrNameLst>
                                      </p:cBhvr>
                                      <p:tavLst>
                                        <p:tav tm="0">
                                          <p:val>
                                            <p:strVal val="#ppt_h"/>
                                          </p:val>
                                        </p:tav>
                                        <p:tav tm="100000">
                                          <p:val>
                                            <p:strVal val="#ppt_h"/>
                                          </p:val>
                                        </p:tav>
                                      </p:tavLst>
                                    </p:anim>
                                    <p:animEffect transition="in" filter="fade">
                                      <p:cBhvr>
                                        <p:cTn id="2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AF0B887-F6E7-F147-B7B6-A17220821E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57" r="7055"/>
          <a:stretch/>
        </p:blipFill>
        <p:spPr bwMode="auto">
          <a:xfrm>
            <a:off x="20" y="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13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526D708-67FB-444F-9730-B15E25388E90}"/>
              </a:ext>
            </a:extLst>
          </p:cNvPr>
          <p:cNvSpPr txBox="1"/>
          <p:nvPr/>
        </p:nvSpPr>
        <p:spPr>
          <a:xfrm>
            <a:off x="498956" y="1524567"/>
            <a:ext cx="5538061" cy="1200329"/>
          </a:xfrm>
          <a:prstGeom prst="rect">
            <a:avLst/>
          </a:prstGeom>
          <a:solidFill>
            <a:srgbClr val="000000">
              <a:alpha val="69804"/>
            </a:srgbClr>
          </a:solidFill>
        </p:spPr>
        <p:txBody>
          <a:bodyPr wrap="square" rtlCol="0">
            <a:spAutoFit/>
          </a:bodyPr>
          <a:lstStyle/>
          <a:p>
            <a:r>
              <a:rPr lang="en-US" sz="2400" dirty="0">
                <a:solidFill>
                  <a:schemeClr val="bg1"/>
                </a:solidFill>
              </a:rPr>
              <a:t>And </a:t>
            </a:r>
            <a:r>
              <a:rPr lang="en-US" sz="2400" i="1" u="sng" dirty="0">
                <a:solidFill>
                  <a:schemeClr val="bg1"/>
                </a:solidFill>
              </a:rPr>
              <a:t>you will be hated</a:t>
            </a:r>
            <a:r>
              <a:rPr lang="en-US" sz="2400" dirty="0">
                <a:solidFill>
                  <a:schemeClr val="bg1"/>
                </a:solidFill>
              </a:rPr>
              <a:t> by all for My name’s sake. But he who endures to the end will be saved. (Matt 10:22)</a:t>
            </a:r>
          </a:p>
        </p:txBody>
      </p:sp>
      <p:sp>
        <p:nvSpPr>
          <p:cNvPr id="10" name="TextBox 9">
            <a:extLst>
              <a:ext uri="{FF2B5EF4-FFF2-40B4-BE49-F238E27FC236}">
                <a16:creationId xmlns:a16="http://schemas.microsoft.com/office/drawing/2014/main" id="{288FC66B-2C7C-A249-A53E-24B3F0A31556}"/>
              </a:ext>
            </a:extLst>
          </p:cNvPr>
          <p:cNvSpPr txBox="1"/>
          <p:nvPr/>
        </p:nvSpPr>
        <p:spPr>
          <a:xfrm>
            <a:off x="2619987" y="2831726"/>
            <a:ext cx="5538061" cy="1200329"/>
          </a:xfrm>
          <a:prstGeom prst="rect">
            <a:avLst/>
          </a:prstGeom>
          <a:solidFill>
            <a:srgbClr val="000000">
              <a:alpha val="69804"/>
            </a:srgbClr>
          </a:solidFill>
        </p:spPr>
        <p:txBody>
          <a:bodyPr wrap="square" rtlCol="0">
            <a:spAutoFit/>
          </a:bodyPr>
          <a:lstStyle/>
          <a:p>
            <a:r>
              <a:rPr lang="en-US" sz="2400" dirty="0">
                <a:solidFill>
                  <a:schemeClr val="bg1"/>
                </a:solidFill>
              </a:rPr>
              <a:t>Then they will deliver you up to tribulation and kill you, and </a:t>
            </a:r>
            <a:r>
              <a:rPr lang="en-US" sz="2400" i="1" u="sng" dirty="0">
                <a:solidFill>
                  <a:schemeClr val="bg1"/>
                </a:solidFill>
              </a:rPr>
              <a:t>you will be hated</a:t>
            </a:r>
            <a:r>
              <a:rPr lang="en-US" sz="2400" dirty="0">
                <a:solidFill>
                  <a:schemeClr val="bg1"/>
                </a:solidFill>
              </a:rPr>
              <a:t> by all nations for My name’s sake. (Matt 24:9)</a:t>
            </a:r>
          </a:p>
        </p:txBody>
      </p:sp>
      <p:sp>
        <p:nvSpPr>
          <p:cNvPr id="11" name="TextBox 10">
            <a:extLst>
              <a:ext uri="{FF2B5EF4-FFF2-40B4-BE49-F238E27FC236}">
                <a16:creationId xmlns:a16="http://schemas.microsoft.com/office/drawing/2014/main" id="{99B65541-D1D4-9B4F-8A05-48998A830A09}"/>
              </a:ext>
            </a:extLst>
          </p:cNvPr>
          <p:cNvSpPr txBox="1"/>
          <p:nvPr/>
        </p:nvSpPr>
        <p:spPr>
          <a:xfrm>
            <a:off x="4325331" y="4138885"/>
            <a:ext cx="5538061" cy="1200329"/>
          </a:xfrm>
          <a:prstGeom prst="rect">
            <a:avLst/>
          </a:prstGeom>
          <a:solidFill>
            <a:srgbClr val="000000">
              <a:alpha val="69804"/>
            </a:srgbClr>
          </a:solidFill>
        </p:spPr>
        <p:txBody>
          <a:bodyPr wrap="square" rtlCol="0">
            <a:spAutoFit/>
          </a:bodyPr>
          <a:lstStyle/>
          <a:p>
            <a:r>
              <a:rPr lang="en-US" sz="2400" dirty="0">
                <a:solidFill>
                  <a:schemeClr val="bg1"/>
                </a:solidFill>
              </a:rPr>
              <a:t>Blessed are you when they </a:t>
            </a:r>
            <a:r>
              <a:rPr lang="en-US" sz="2400" i="1" u="sng" dirty="0">
                <a:solidFill>
                  <a:schemeClr val="bg1"/>
                </a:solidFill>
              </a:rPr>
              <a:t>revile and persecute you and say all kinds of evil against you falsely</a:t>
            </a:r>
            <a:r>
              <a:rPr lang="en-US" sz="2400" dirty="0">
                <a:solidFill>
                  <a:schemeClr val="bg1"/>
                </a:solidFill>
              </a:rPr>
              <a:t> for My sake. (Matt 5:11)</a:t>
            </a:r>
          </a:p>
        </p:txBody>
      </p:sp>
      <p:pic>
        <p:nvPicPr>
          <p:cNvPr id="12" name="Picture 11" descr="A picture containing logo&#10;&#10;Description automatically generated">
            <a:extLst>
              <a:ext uri="{FF2B5EF4-FFF2-40B4-BE49-F238E27FC236}">
                <a16:creationId xmlns:a16="http://schemas.microsoft.com/office/drawing/2014/main" id="{C15E6A57-0B6F-B045-A5B9-4164764044A5}"/>
              </a:ext>
            </a:extLst>
          </p:cNvPr>
          <p:cNvPicPr>
            <a:picLocks noChangeAspect="1"/>
          </p:cNvPicPr>
          <p:nvPr/>
        </p:nvPicPr>
        <p:blipFill rotWithShape="1">
          <a:blip r:embed="rId4"/>
          <a:srcRect t="11305"/>
          <a:stretch/>
        </p:blipFill>
        <p:spPr>
          <a:xfrm>
            <a:off x="635000" y="0"/>
            <a:ext cx="10769600" cy="1351711"/>
          </a:xfrm>
          <a:prstGeom prst="rect">
            <a:avLst/>
          </a:prstGeom>
        </p:spPr>
      </p:pic>
      <p:sp>
        <p:nvSpPr>
          <p:cNvPr id="13" name="TextBox 12">
            <a:extLst>
              <a:ext uri="{FF2B5EF4-FFF2-40B4-BE49-F238E27FC236}">
                <a16:creationId xmlns:a16="http://schemas.microsoft.com/office/drawing/2014/main" id="{11CEA7D0-F4E5-7740-8B7C-8BA008C37560}"/>
              </a:ext>
            </a:extLst>
          </p:cNvPr>
          <p:cNvSpPr txBox="1"/>
          <p:nvPr/>
        </p:nvSpPr>
        <p:spPr>
          <a:xfrm>
            <a:off x="6037017" y="5446044"/>
            <a:ext cx="5538061" cy="830997"/>
          </a:xfrm>
          <a:prstGeom prst="rect">
            <a:avLst/>
          </a:prstGeom>
          <a:solidFill>
            <a:srgbClr val="000000">
              <a:alpha val="69804"/>
            </a:srgbClr>
          </a:solidFill>
        </p:spPr>
        <p:txBody>
          <a:bodyPr wrap="square" rtlCol="0">
            <a:spAutoFit/>
          </a:bodyPr>
          <a:lstStyle/>
          <a:p>
            <a:r>
              <a:rPr lang="en-US" sz="2400" dirty="0">
                <a:solidFill>
                  <a:schemeClr val="bg1"/>
                </a:solidFill>
              </a:rPr>
              <a:t>Do not marvel, my brethren, if </a:t>
            </a:r>
            <a:r>
              <a:rPr lang="en-US" sz="2400" i="1" u="sng" dirty="0">
                <a:solidFill>
                  <a:schemeClr val="bg1"/>
                </a:solidFill>
              </a:rPr>
              <a:t>the world hates you</a:t>
            </a:r>
            <a:r>
              <a:rPr lang="en-US" sz="2400" dirty="0">
                <a:solidFill>
                  <a:schemeClr val="bg1"/>
                </a:solidFill>
              </a:rPr>
              <a:t>. (1 Jn 3:13)</a:t>
            </a:r>
          </a:p>
        </p:txBody>
      </p:sp>
    </p:spTree>
    <p:extLst>
      <p:ext uri="{BB962C8B-B14F-4D97-AF65-F5344CB8AC3E}">
        <p14:creationId xmlns:p14="http://schemas.microsoft.com/office/powerpoint/2010/main" val="57704809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2000" fill="hold"/>
                                        <p:tgtEl>
                                          <p:spTgt spid="10"/>
                                        </p:tgtEl>
                                        <p:attrNameLst>
                                          <p:attrName>ppt_w</p:attrName>
                                        </p:attrNameLst>
                                      </p:cBhvr>
                                      <p:tavLst>
                                        <p:tav tm="0">
                                          <p:val>
                                            <p:strVal val="#ppt_w*0.70"/>
                                          </p:val>
                                        </p:tav>
                                        <p:tav tm="100000">
                                          <p:val>
                                            <p:strVal val="#ppt_w"/>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animEffect transition="in" filter="fade">
                                      <p:cBhvr>
                                        <p:cTn id="15" dur="2000"/>
                                        <p:tgtEl>
                                          <p:spTgt spid="10"/>
                                        </p:tgtEl>
                                      </p:cBhvr>
                                    </p:animEffect>
                                  </p:childTnLst>
                                </p:cTn>
                              </p:par>
                            </p:childTnLst>
                          </p:cTn>
                        </p:par>
                        <p:par>
                          <p:cTn id="16" fill="hold">
                            <p:stCondLst>
                              <p:cond delay="4000"/>
                            </p:stCondLst>
                            <p:childTnLst>
                              <p:par>
                                <p:cTn id="17" presetID="5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000" fill="hold"/>
                                        <p:tgtEl>
                                          <p:spTgt spid="11"/>
                                        </p:tgtEl>
                                        <p:attrNameLst>
                                          <p:attrName>ppt_w</p:attrName>
                                        </p:attrNameLst>
                                      </p:cBhvr>
                                      <p:tavLst>
                                        <p:tav tm="0">
                                          <p:val>
                                            <p:strVal val="#ppt_w*0.70"/>
                                          </p:val>
                                        </p:tav>
                                        <p:tav tm="100000">
                                          <p:val>
                                            <p:strVal val="#ppt_w"/>
                                          </p:val>
                                        </p:tav>
                                      </p:tavLst>
                                    </p:anim>
                                    <p:anim calcmode="lin" valueType="num">
                                      <p:cBhvr>
                                        <p:cTn id="20" dur="2000" fill="hold"/>
                                        <p:tgtEl>
                                          <p:spTgt spid="11"/>
                                        </p:tgtEl>
                                        <p:attrNameLst>
                                          <p:attrName>ppt_h</p:attrName>
                                        </p:attrNameLst>
                                      </p:cBhvr>
                                      <p:tavLst>
                                        <p:tav tm="0">
                                          <p:val>
                                            <p:strVal val="#ppt_h"/>
                                          </p:val>
                                        </p:tav>
                                        <p:tav tm="100000">
                                          <p:val>
                                            <p:strVal val="#ppt_h"/>
                                          </p:val>
                                        </p:tav>
                                      </p:tavLst>
                                    </p:anim>
                                    <p:animEffect transition="in" filter="fade">
                                      <p:cBhvr>
                                        <p:cTn id="21" dur="2000"/>
                                        <p:tgtEl>
                                          <p:spTgt spid="11"/>
                                        </p:tgtEl>
                                      </p:cBhvr>
                                    </p:animEffect>
                                  </p:childTnLst>
                                </p:cTn>
                              </p:par>
                            </p:childTnLst>
                          </p:cTn>
                        </p:par>
                        <p:par>
                          <p:cTn id="22" fill="hold">
                            <p:stCondLst>
                              <p:cond delay="6000"/>
                            </p:stCondLst>
                            <p:childTnLst>
                              <p:par>
                                <p:cTn id="23" presetID="55"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000" fill="hold"/>
                                        <p:tgtEl>
                                          <p:spTgt spid="13"/>
                                        </p:tgtEl>
                                        <p:attrNameLst>
                                          <p:attrName>ppt_w</p:attrName>
                                        </p:attrNameLst>
                                      </p:cBhvr>
                                      <p:tavLst>
                                        <p:tav tm="0">
                                          <p:val>
                                            <p:strVal val="#ppt_w*0.70"/>
                                          </p:val>
                                        </p:tav>
                                        <p:tav tm="100000">
                                          <p:val>
                                            <p:strVal val="#ppt_w"/>
                                          </p:val>
                                        </p:tav>
                                      </p:tavLst>
                                    </p:anim>
                                    <p:anim calcmode="lin" valueType="num">
                                      <p:cBhvr>
                                        <p:cTn id="26" dur="2000" fill="hold"/>
                                        <p:tgtEl>
                                          <p:spTgt spid="13"/>
                                        </p:tgtEl>
                                        <p:attrNameLst>
                                          <p:attrName>ppt_h</p:attrName>
                                        </p:attrNameLst>
                                      </p:cBhvr>
                                      <p:tavLst>
                                        <p:tav tm="0">
                                          <p:val>
                                            <p:strVal val="#ppt_h"/>
                                          </p:val>
                                        </p:tav>
                                        <p:tav tm="100000">
                                          <p:val>
                                            <p:strVal val="#ppt_h"/>
                                          </p:val>
                                        </p:tav>
                                      </p:tavLst>
                                    </p:anim>
                                    <p:animEffect transition="in" filter="fade">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dark, lamp, night&#10;&#10;Description automatically generated">
            <a:extLst>
              <a:ext uri="{FF2B5EF4-FFF2-40B4-BE49-F238E27FC236}">
                <a16:creationId xmlns:a16="http://schemas.microsoft.com/office/drawing/2014/main" id="{7C89AC7E-721C-C44F-BE45-B6A158FEF844}"/>
              </a:ext>
            </a:extLst>
          </p:cNvPr>
          <p:cNvPicPr>
            <a:picLocks noChangeAspect="1"/>
          </p:cNvPicPr>
          <p:nvPr/>
        </p:nvPicPr>
        <p:blipFill rotWithShape="1">
          <a:blip r:embed="rId2"/>
          <a:srcRect t="2469" b="13261"/>
          <a:stretch/>
        </p:blipFill>
        <p:spPr>
          <a:xfrm>
            <a:off x="-6095" y="10"/>
            <a:ext cx="12198095"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74B03D5-8B67-0A4D-BA1A-A19281B5379B}"/>
              </a:ext>
            </a:extLst>
          </p:cNvPr>
          <p:cNvSpPr txBox="1"/>
          <p:nvPr/>
        </p:nvSpPr>
        <p:spPr>
          <a:xfrm>
            <a:off x="67732" y="2207602"/>
            <a:ext cx="12024360" cy="3170099"/>
          </a:xfrm>
          <a:prstGeom prst="rect">
            <a:avLst/>
          </a:prstGeom>
          <a:solidFill>
            <a:srgbClr val="000000">
              <a:alpha val="60392"/>
            </a:srgbClr>
          </a:solidFill>
        </p:spPr>
        <p:txBody>
          <a:bodyPr wrap="square" rtlCol="0">
            <a:spAutoFit/>
          </a:bodyPr>
          <a:lstStyle/>
          <a:p>
            <a:pPr marL="285750" indent="-285750">
              <a:spcAft>
                <a:spcPts val="1800"/>
              </a:spcAft>
              <a:buFont typeface="Wingdings" pitchFamily="2" charset="2"/>
              <a:buChar char="§"/>
            </a:pPr>
            <a:r>
              <a:rPr lang="en-US" sz="2800" dirty="0">
                <a:solidFill>
                  <a:srgbClr val="E5B110"/>
                </a:solidFill>
              </a:rPr>
              <a:t> </a:t>
            </a:r>
            <a:r>
              <a:rPr lang="en-US" sz="2800" b="1" dirty="0">
                <a:solidFill>
                  <a:srgbClr val="E5B110"/>
                </a:solidFill>
              </a:rPr>
              <a:t>Christians believe in Divine Creation, Gen 1:1; Mk 13:19</a:t>
            </a:r>
          </a:p>
          <a:p>
            <a:pPr marL="285750" indent="-285750">
              <a:spcAft>
                <a:spcPts val="1800"/>
              </a:spcAft>
              <a:buFont typeface="Wingdings" pitchFamily="2" charset="2"/>
              <a:buChar char="§"/>
            </a:pPr>
            <a:r>
              <a:rPr lang="en-US" sz="2800" b="1" dirty="0">
                <a:solidFill>
                  <a:srgbClr val="E5B110"/>
                </a:solidFill>
              </a:rPr>
              <a:t>Christians believe God created two sexes, Gen 1:27; Mt 19:4</a:t>
            </a:r>
          </a:p>
          <a:p>
            <a:pPr marL="285750" indent="-285750">
              <a:spcAft>
                <a:spcPts val="1800"/>
              </a:spcAft>
              <a:buFont typeface="Wingdings" pitchFamily="2" charset="2"/>
              <a:buChar char="§"/>
            </a:pPr>
            <a:r>
              <a:rPr lang="en-US" sz="2800" b="1" dirty="0">
                <a:solidFill>
                  <a:srgbClr val="E5B110"/>
                </a:solidFill>
              </a:rPr>
              <a:t>Christians believe one’s race is unimportant, Gen 1:27; Jas 3:9</a:t>
            </a:r>
          </a:p>
          <a:p>
            <a:pPr marL="285750" indent="-285750">
              <a:spcAft>
                <a:spcPts val="1800"/>
              </a:spcAft>
              <a:buFont typeface="Wingdings" pitchFamily="2" charset="2"/>
              <a:buChar char="§"/>
            </a:pPr>
            <a:r>
              <a:rPr lang="en-US" sz="2800" b="1" dirty="0">
                <a:solidFill>
                  <a:srgbClr val="E5B110"/>
                </a:solidFill>
              </a:rPr>
              <a:t>Christians believe God controls the environment, Gen 8:22; Col 1:17</a:t>
            </a:r>
          </a:p>
          <a:p>
            <a:pPr marL="285750" indent="-285750">
              <a:spcAft>
                <a:spcPts val="1800"/>
              </a:spcAft>
              <a:buFont typeface="Wingdings" pitchFamily="2" charset="2"/>
              <a:buChar char="§"/>
            </a:pPr>
            <a:r>
              <a:rPr lang="en-US" sz="2800" b="1" dirty="0">
                <a:solidFill>
                  <a:srgbClr val="E5B110"/>
                </a:solidFill>
              </a:rPr>
              <a:t>Christians believe in Truth in an age of relativism, Jn 8:32; Jn 17:17; Eph 4:15</a:t>
            </a:r>
            <a:endParaRPr lang="en-US" sz="2400" b="1" dirty="0">
              <a:solidFill>
                <a:srgbClr val="E5B110"/>
              </a:solidFill>
            </a:endParaRPr>
          </a:p>
        </p:txBody>
      </p:sp>
      <p:pic>
        <p:nvPicPr>
          <p:cNvPr id="9" name="Picture 8" descr="A picture containing graphical user interface&#10;&#10;Description automatically generated">
            <a:extLst>
              <a:ext uri="{FF2B5EF4-FFF2-40B4-BE49-F238E27FC236}">
                <a16:creationId xmlns:a16="http://schemas.microsoft.com/office/drawing/2014/main" id="{A30534F2-A17A-8146-8ADE-27E3E501B607}"/>
              </a:ext>
            </a:extLst>
          </p:cNvPr>
          <p:cNvPicPr>
            <a:picLocks noChangeAspect="1"/>
          </p:cNvPicPr>
          <p:nvPr/>
        </p:nvPicPr>
        <p:blipFill rotWithShape="1">
          <a:blip r:embed="rId3"/>
          <a:srcRect t="11103" r="2594"/>
          <a:stretch/>
        </p:blipFill>
        <p:spPr>
          <a:xfrm>
            <a:off x="1657607" y="123893"/>
            <a:ext cx="10490200" cy="1354785"/>
          </a:xfrm>
          <a:prstGeom prst="rect">
            <a:avLst/>
          </a:prstGeom>
        </p:spPr>
      </p:pic>
    </p:spTree>
    <p:extLst>
      <p:ext uri="{BB962C8B-B14F-4D97-AF65-F5344CB8AC3E}">
        <p14:creationId xmlns:p14="http://schemas.microsoft.com/office/powerpoint/2010/main" val="377977838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wedge">
                                      <p:cBhvr>
                                        <p:cTn id="7" dur="2000"/>
                                        <p:tgtEl>
                                          <p:spTgt spid="16">
                                            <p:bg/>
                                          </p:spTgt>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 calcmode="lin" valueType="num">
                                      <p:cBhvr>
                                        <p:cTn id="10" dur="2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11" dur="2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12" dur="20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p:cTn id="17" dur="2000" fill="hold"/>
                                        <p:tgtEl>
                                          <p:spTgt spid="16">
                                            <p:txEl>
                                              <p:pRg st="1" end="1"/>
                                            </p:txEl>
                                          </p:spTgt>
                                        </p:tgtEl>
                                        <p:attrNameLst>
                                          <p:attrName>ppt_w</p:attrName>
                                        </p:attrNameLst>
                                      </p:cBhvr>
                                      <p:tavLst>
                                        <p:tav tm="0">
                                          <p:val>
                                            <p:strVal val="#ppt_w*0.70"/>
                                          </p:val>
                                        </p:tav>
                                        <p:tav tm="100000">
                                          <p:val>
                                            <p:strVal val="#ppt_w"/>
                                          </p:val>
                                        </p:tav>
                                      </p:tavLst>
                                    </p:anim>
                                    <p:anim calcmode="lin" valueType="num">
                                      <p:cBhvr>
                                        <p:cTn id="18" dur="2000" fill="hold"/>
                                        <p:tgtEl>
                                          <p:spTgt spid="16">
                                            <p:txEl>
                                              <p:pRg st="1" end="1"/>
                                            </p:txEl>
                                          </p:spTgt>
                                        </p:tgtEl>
                                        <p:attrNameLst>
                                          <p:attrName>ppt_h</p:attrName>
                                        </p:attrNameLst>
                                      </p:cBhvr>
                                      <p:tavLst>
                                        <p:tav tm="0">
                                          <p:val>
                                            <p:strVal val="#ppt_h"/>
                                          </p:val>
                                        </p:tav>
                                        <p:tav tm="100000">
                                          <p:val>
                                            <p:strVal val="#ppt_h"/>
                                          </p:val>
                                        </p:tav>
                                      </p:tavLst>
                                    </p:anim>
                                    <p:animEffect transition="in" filter="fade">
                                      <p:cBhvr>
                                        <p:cTn id="19" dur="2000"/>
                                        <p:tgtEl>
                                          <p:spTgt spid="1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 calcmode="lin" valueType="num">
                                      <p:cBhvr>
                                        <p:cTn id="24" dur="2000" fill="hold"/>
                                        <p:tgtEl>
                                          <p:spTgt spid="16">
                                            <p:txEl>
                                              <p:pRg st="2" end="2"/>
                                            </p:txEl>
                                          </p:spTgt>
                                        </p:tgtEl>
                                        <p:attrNameLst>
                                          <p:attrName>ppt_w</p:attrName>
                                        </p:attrNameLst>
                                      </p:cBhvr>
                                      <p:tavLst>
                                        <p:tav tm="0">
                                          <p:val>
                                            <p:strVal val="#ppt_w*0.70"/>
                                          </p:val>
                                        </p:tav>
                                        <p:tav tm="100000">
                                          <p:val>
                                            <p:strVal val="#ppt_w"/>
                                          </p:val>
                                        </p:tav>
                                      </p:tavLst>
                                    </p:anim>
                                    <p:anim calcmode="lin" valueType="num">
                                      <p:cBhvr>
                                        <p:cTn id="25" dur="2000" fill="hold"/>
                                        <p:tgtEl>
                                          <p:spTgt spid="16">
                                            <p:txEl>
                                              <p:pRg st="2" end="2"/>
                                            </p:txEl>
                                          </p:spTgt>
                                        </p:tgtEl>
                                        <p:attrNameLst>
                                          <p:attrName>ppt_h</p:attrName>
                                        </p:attrNameLst>
                                      </p:cBhvr>
                                      <p:tavLst>
                                        <p:tav tm="0">
                                          <p:val>
                                            <p:strVal val="#ppt_h"/>
                                          </p:val>
                                        </p:tav>
                                        <p:tav tm="100000">
                                          <p:val>
                                            <p:strVal val="#ppt_h"/>
                                          </p:val>
                                        </p:tav>
                                      </p:tavLst>
                                    </p:anim>
                                    <p:animEffect transition="in" filter="fade">
                                      <p:cBhvr>
                                        <p:cTn id="26" dur="2000"/>
                                        <p:tgtEl>
                                          <p:spTgt spid="1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p:cTn id="31" dur="2000" fill="hold"/>
                                        <p:tgtEl>
                                          <p:spTgt spid="16">
                                            <p:txEl>
                                              <p:pRg st="3" end="3"/>
                                            </p:txEl>
                                          </p:spTgt>
                                        </p:tgtEl>
                                        <p:attrNameLst>
                                          <p:attrName>ppt_w</p:attrName>
                                        </p:attrNameLst>
                                      </p:cBhvr>
                                      <p:tavLst>
                                        <p:tav tm="0">
                                          <p:val>
                                            <p:strVal val="#ppt_w*0.70"/>
                                          </p:val>
                                        </p:tav>
                                        <p:tav tm="100000">
                                          <p:val>
                                            <p:strVal val="#ppt_w"/>
                                          </p:val>
                                        </p:tav>
                                      </p:tavLst>
                                    </p:anim>
                                    <p:anim calcmode="lin" valueType="num">
                                      <p:cBhvr>
                                        <p:cTn id="32" dur="2000" fill="hold"/>
                                        <p:tgtEl>
                                          <p:spTgt spid="16">
                                            <p:txEl>
                                              <p:pRg st="3" end="3"/>
                                            </p:txEl>
                                          </p:spTgt>
                                        </p:tgtEl>
                                        <p:attrNameLst>
                                          <p:attrName>ppt_h</p:attrName>
                                        </p:attrNameLst>
                                      </p:cBhvr>
                                      <p:tavLst>
                                        <p:tav tm="0">
                                          <p:val>
                                            <p:strVal val="#ppt_h"/>
                                          </p:val>
                                        </p:tav>
                                        <p:tav tm="100000">
                                          <p:val>
                                            <p:strVal val="#ppt_h"/>
                                          </p:val>
                                        </p:tav>
                                      </p:tavLst>
                                    </p:anim>
                                    <p:animEffect transition="in" filter="fade">
                                      <p:cBhvr>
                                        <p:cTn id="33" dur="2000"/>
                                        <p:tgtEl>
                                          <p:spTgt spid="1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6">
                                            <p:txEl>
                                              <p:pRg st="4" end="4"/>
                                            </p:txEl>
                                          </p:spTgt>
                                        </p:tgtEl>
                                        <p:attrNameLst>
                                          <p:attrName>style.visibility</p:attrName>
                                        </p:attrNameLst>
                                      </p:cBhvr>
                                      <p:to>
                                        <p:strVal val="visible"/>
                                      </p:to>
                                    </p:set>
                                    <p:anim calcmode="lin" valueType="num">
                                      <p:cBhvr>
                                        <p:cTn id="38" dur="2000" fill="hold"/>
                                        <p:tgtEl>
                                          <p:spTgt spid="16">
                                            <p:txEl>
                                              <p:pRg st="4" end="4"/>
                                            </p:txEl>
                                          </p:spTgt>
                                        </p:tgtEl>
                                        <p:attrNameLst>
                                          <p:attrName>ppt_w</p:attrName>
                                        </p:attrNameLst>
                                      </p:cBhvr>
                                      <p:tavLst>
                                        <p:tav tm="0">
                                          <p:val>
                                            <p:strVal val="#ppt_w*0.70"/>
                                          </p:val>
                                        </p:tav>
                                        <p:tav tm="100000">
                                          <p:val>
                                            <p:strVal val="#ppt_w"/>
                                          </p:val>
                                        </p:tav>
                                      </p:tavLst>
                                    </p:anim>
                                    <p:anim calcmode="lin" valueType="num">
                                      <p:cBhvr>
                                        <p:cTn id="39" dur="2000" fill="hold"/>
                                        <p:tgtEl>
                                          <p:spTgt spid="16">
                                            <p:txEl>
                                              <p:pRg st="4" end="4"/>
                                            </p:txEl>
                                          </p:spTgt>
                                        </p:tgtEl>
                                        <p:attrNameLst>
                                          <p:attrName>ppt_h</p:attrName>
                                        </p:attrNameLst>
                                      </p:cBhvr>
                                      <p:tavLst>
                                        <p:tav tm="0">
                                          <p:val>
                                            <p:strVal val="#ppt_h"/>
                                          </p:val>
                                        </p:tav>
                                        <p:tav tm="100000">
                                          <p:val>
                                            <p:strVal val="#ppt_h"/>
                                          </p:val>
                                        </p:tav>
                                      </p:tavLst>
                                    </p:anim>
                                    <p:animEffect transition="in" filter="fade">
                                      <p:cBhvr>
                                        <p:cTn id="40" dur="2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bldLvl="5"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512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454</Words>
  <Application>Microsoft Office PowerPoint</Application>
  <PresentationFormat>Widescreen</PresentationFormat>
  <Paragraphs>24</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Michael Hawk</cp:lastModifiedBy>
  <cp:revision>28</cp:revision>
  <dcterms:created xsi:type="dcterms:W3CDTF">2021-01-23T16:28:44Z</dcterms:created>
  <dcterms:modified xsi:type="dcterms:W3CDTF">2021-04-28T00:04:01Z</dcterms:modified>
</cp:coreProperties>
</file>