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1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8" d="100"/>
          <a:sy n="38" d="100"/>
        </p:scale>
        <p:origin x="7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6A45-EAEB-4FAF-8E2E-AB944D970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8483A-0167-499B-A878-FCDBBF8AC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F8FE3-A3B9-41CD-9BF8-9E45E99A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34EA1-3C14-4456-B4A6-CC7DB07B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31C0E-1184-4015-9121-0FABCF0B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9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9377-77CF-46C5-B08A-3796FD65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530D8-4C59-474D-92E7-B48435381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E1816-EFDA-43B9-A2B6-473E6E4D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FBA4C-DE1A-42FC-96D6-33CD445E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46C6E-9637-4A02-932B-987CAB8B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296244-B257-4D22-BA74-0166D0F46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5E57C-E473-4846-9762-E59052CE4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CB58-4D09-4E8A-86EA-6ADE8299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B41D7-B04C-4CE8-BF02-086ABB83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D8B0-364A-4D5B-B530-8923819F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9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48F3-9189-4A3E-B564-8171A3A7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84C85-D721-4DAA-9981-88D2EF7C0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1E7A0-E4D7-43AD-B3AC-DD84B4A5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4BC5D-DC6C-4EA6-907F-1908D35C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A73D7-1A0A-4090-9337-BB67BB9E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0CD0-B9DA-4BA7-A5F2-D013A9DA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D914F-BF5D-47F2-AF80-13EDE2E26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2A860-1359-487C-B6FD-0B3F8874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F1D5-C6F4-4669-8623-06D4785D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4418-6342-46D0-93BC-2AF53E63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4ABE-FD26-45C9-B2C5-2F7BB90F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9E617-0654-41CE-9720-CE31506FA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BD369-7C22-4838-B772-DEB6B7E30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FCC52-615B-4F17-9195-4B0CC0EA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E19DB-2C82-4CC4-96A4-5E6D48BF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0A5C9-9EB3-41E8-9EF4-FA46796A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C09D-8DA6-47BE-90AF-201293F7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DC906-2748-4EAC-9C2D-776810EEA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5E5AC-DB05-4CD3-A21B-7E09E57DE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BB4AD-1275-452A-BFE8-67998E0A7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3DE2A-A70F-41C5-9BB1-1F28DE287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9303-DE96-447C-AA73-FC93F51E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2E552-B33E-4E17-AF41-F8BF364F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B3CD9-2291-419C-9CCD-6589C5B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1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2E32-1D56-46D6-B7A3-6103B4C1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26C2B-16DC-444F-8795-A0814A7D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C2780-F2E7-47D4-B84B-04D26AA0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77105-037D-4CEB-9BA4-A3BE8E53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EF7EC-B163-4836-AC35-CFEF93EA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A98C7-6D6E-4D39-B387-D945F2EE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88659-537D-4C06-9017-26B35F1D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1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CFD6-62AF-4234-B567-4F17689E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245FA-A7B3-4C65-8757-196AEDF94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6AE95-6A4E-4035-B970-D70D74704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C5A23-CA6B-4186-871F-60C072C6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661EB-7929-401C-98FB-31F79F3D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9FD60-2420-4430-9B1D-D0B8AB65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9130-B813-4A17-BA47-98F30A16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7DE28-105C-4ED6-BA9E-39C3FD058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72AD-11B2-41E6-BBE9-C31CD9834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59CF5-0E54-408D-AD8D-E6316A90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6DCDA-FA35-4378-9FBD-BCF57477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C58EF-6DB7-4F04-AFA1-3A042160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3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1FD2F-F908-4504-8826-B30595E7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D9C8E-2661-4C09-9BB1-876AC9D30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F13A5-260B-460E-A6A3-6DFB945B9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E304-C532-4189-8A88-4EE79B068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14E13-352E-41A0-B8C9-304ADA54E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0BB23-A665-48D2-9B5E-314F24733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BE73-916A-44FB-97B9-3A9B5F631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6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4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DFB9F6D-8411-FF4C-969E-86489BC1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DC1D964-A173-8245-B51D-4C1AE9EE5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7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BF331E3-0F13-5445-B66F-E942081AB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7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a field&#10;&#10;Description automatically generated with low confidence">
            <a:extLst>
              <a:ext uri="{FF2B5EF4-FFF2-40B4-BE49-F238E27FC236}">
                <a16:creationId xmlns:a16="http://schemas.microsoft.com/office/drawing/2014/main" id="{192211F1-D0B9-9142-A3E8-9E13BF86A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6C184AD-F692-644E-B872-DD89F48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13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27F935-949C-B347-9D0A-0BECCC557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2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98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BC44413-CF0A-CE46-ABDA-5066414A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5F76832-A946-5641-936E-8402433D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E844840D-E03B-F148-BCE8-B10BE4F27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1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F134A5B-5B21-594F-9006-B6003B2D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4707AC6-5BD6-A84D-B1C0-5AD277B47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6F776F-5C24-8542-B5F2-798331932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6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AB8F5A0-0EC5-DF48-B2E8-51D1CD0E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9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D9277DE-860A-1345-ABF5-FAA415C4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63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2022-03-19T15:33:54Z</dcterms:created>
  <dcterms:modified xsi:type="dcterms:W3CDTF">2022-03-20T14:04:04Z</dcterms:modified>
</cp:coreProperties>
</file>