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 varScale="1">
        <p:scale>
          <a:sx n="35" d="100"/>
          <a:sy n="35" d="100"/>
        </p:scale>
        <p:origin x="5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C0A8-7C44-C70A-E38A-19943401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583DE-F208-63FB-BD58-2A24480B3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0F6E-23FF-F1DE-6B31-2DA1207D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BCEE3-F748-E0A4-9080-9B481EDE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7D6B-6A27-F163-06F5-77E57A54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FD5D-0939-7A36-4D9B-CBD01933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BAACC-1214-08E1-5EF7-7FE8F6326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E46B8-4B99-53D1-F747-A5E5975B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1D939-958F-6ED5-3090-0339E5EF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11627-05A5-DD4B-BC95-ED2E71AA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97683-AEF7-65F4-B010-DD9C8882B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7E877-4CD8-A3B6-0900-0EB66E9A8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C38-1C7A-5719-1A9E-34C28A1C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B9717-877E-9AF8-A0DB-86FCBC60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82AB1-CD71-6F99-7AA0-F8E6E18D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1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6058-A6BA-E889-A2F1-473C8464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78231-6205-A9EF-8EA2-C9D04C69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9C2B8-8300-8536-5DD8-62AF7575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EFDF-4EF8-48C3-85E7-76618980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EF4B9-AD4F-C7F6-5F90-81705243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1FF-9FCD-5842-6944-DFBFF851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086CB-9816-75D7-352B-BFDFDFC4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B61B-A61B-D4F4-6C7B-7729A201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44DBD-0E49-F5D0-9776-17A02524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D78C1-051E-3F3B-233C-014C9D63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1657-75B9-1A43-F786-17A42B86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F29-C8F7-F17B-0D6D-AD12384C3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1422B-82EA-7B7D-7B29-F6139B733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A2BD7-FCE4-C46E-2E16-A7A6AAAF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7A61B-16C3-04FF-7406-1283A23E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27CEA-6812-BE59-552C-772706A2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6A4F-4BB4-34BF-65C7-42E2AD0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C113-559E-E902-C3B4-D21262998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BF24-33AB-63C5-8DC3-3E7EC04E2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7D9A5-D242-A9BA-404A-17F2C87F5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5FEA4-0767-13F5-AABA-6206FAC5D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E12AC-CF6A-B556-E98C-62A90795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72066-0CB4-4E2A-19E5-A919EF22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FAEFA-2B7D-2957-8489-A3DBBD05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1527-1DCA-824E-B7F6-1B65432D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96D42-AC33-7E4B-BF21-0EEAE0D7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A630-3480-7FC8-4EEB-C14071CD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F674D-7D9C-B236-D3C7-7A8C549B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515CA-FAB8-CE0A-E040-DF03E861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31505-6B13-6799-D91D-B8948822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984DC-301E-E60D-F8F2-9D345CC8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1210-3768-F4BB-DECF-67AD6627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50E30-BFA3-D9BC-32BC-BE7900AB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06A3-517B-0853-EBFB-6F6E714A5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AD309-A8ED-AC33-5ADA-EFC8A0FE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7442A-B963-F5EA-0FEC-9D7230EE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B644A-6F12-ADD1-57A5-DADC96AE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1B8B-1D05-4DCF-1D61-40B2D0DC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673D3-E77D-4215-630C-A32E665C8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15CAF-EB6A-1866-96E8-1DBD830A0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14217-1644-29B9-08D6-4E9FFDDF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11BE-B1E3-3DF1-3ED4-0EB407D9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73D43-13E7-2D9D-CFF7-57D8DF48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04D27-8CDF-B091-5982-27FA8E1C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0685-69AF-83DE-E6D2-6F3F075B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F929-9DFC-A9D5-8A77-FEF92191F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C405-C653-F841-8B8D-BE216527A61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86995-1CFC-0BDE-11A3-482EFDD3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79146-BB3D-F83A-ADDB-6A6392753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A069-3CD1-0540-94DB-CC98B418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E08F341-B001-2C85-6EE2-B6B9E743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35AEDA3-1BC2-2007-09F1-B82AC376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C251E258-5993-276B-A9BF-D63D344A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409EC2-7EDF-9824-3530-D72B0F0A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21B851-4434-A968-40DB-370033359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0801A1-559C-B79A-EDAB-78D00FAD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C23FA6-AD3A-11C7-8E1D-911082A5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972104-0681-4C45-0D23-53D338C2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7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3</cp:revision>
  <dcterms:created xsi:type="dcterms:W3CDTF">2022-07-23T18:52:35Z</dcterms:created>
  <dcterms:modified xsi:type="dcterms:W3CDTF">2022-07-24T14:24:24Z</dcterms:modified>
</cp:coreProperties>
</file>