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98" r:id="rId3"/>
    <p:sldId id="302" r:id="rId4"/>
    <p:sldId id="299" r:id="rId5"/>
    <p:sldId id="301" r:id="rId6"/>
    <p:sldId id="300" r:id="rId7"/>
    <p:sldId id="308" r:id="rId8"/>
    <p:sldId id="307" r:id="rId9"/>
    <p:sldId id="306" r:id="rId10"/>
    <p:sldId id="305" r:id="rId11"/>
    <p:sldId id="304" r:id="rId12"/>
    <p:sldId id="30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8" d="100"/>
          <a:sy n="38" d="100"/>
        </p:scale>
        <p:origin x="5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C9D1-F2AF-4FD3-ADA3-DE5567182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13FB-ADB8-4A21-9107-51B77260A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B6F0-FB5A-43B6-87BD-BADA36CB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2659-7283-42EB-AFB4-AF215DD4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8AEF2-C4DC-4C1A-9AE2-02A3D0BD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DBF6-2C43-411C-9161-1C4A8A41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BE9D-C5C6-40DF-8E07-B7842B321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D2B1-7BED-4BF8-9D9F-89947493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F8D3-F9AF-44DB-B498-5C19C31B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B92F5-0A80-4E9F-9B92-5DB39A27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190C5-C11A-452A-AD70-D0FC97B09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EC2D-50D2-41CF-A687-4EAA68BA9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EBD-8514-41F7-8C4F-066F6F33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9675-416A-47E3-A0C5-9A74F1BB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84A1-CF53-443B-A0C4-CE9AF5E8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DD1C-A92B-4EDF-95D4-763A737D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B34A-FE9D-4207-B88F-5882A652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6FB13-126D-4D88-8007-955E4831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E262-ECA9-4B67-9797-146D1CED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CC0FF-7149-4C9F-A61F-0202C0EE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2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E4F6-7B81-42BF-B9B9-18FF7C4A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92B1-1F32-4C50-A214-58A126E6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5CFD2-2A99-4B5A-95A6-734D7C78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857FC-ACFB-4373-8A1E-B0A3ECC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2BB1-8C52-4F61-B454-9F572723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456F-148A-4F41-87F1-C3DF6CB6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4BC1-C76E-4147-926C-56F78A5B9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51B1-9852-4F63-B617-DBBB02E9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802B5-27BF-49B6-A8E2-421F7729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B047A-5C08-4DD1-B77E-CCB1861C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71C4A-3D43-4E32-8BF1-7CA694E2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255F-F0CC-47D1-A947-78E7BF45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A5DA-F10F-424C-A90B-1066E056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89665-2736-4072-AEED-AA8AE9272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7B389-F4AA-4BE3-A407-D24F9EE9A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A0E61-A59B-4B9E-ADF3-125FB5F31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030B2-C76F-4AFF-96C0-FBF51D5E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15FA8-8606-4AF8-9654-C18138BC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EB1C6-DED8-4FE6-802F-A99F1E22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0DC6-7BE9-4773-956C-A852FDF8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439D5-EAB5-4934-A42B-5E0F2A16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92B31-DBC0-4D25-9A32-64C814E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CB1A-8ABC-4F46-BCF2-28CDCDE5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46DCA-78C5-4250-B7C0-0EDA86D9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27FEB-5915-4DBB-AC69-DF81A40F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A493A-E359-4C62-B0A8-C0667CF4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A43B-31A7-48BF-ACFD-D7D75B5B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E09A-BC4D-45A7-A96F-722DD1CF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D8790-5235-48A3-B456-FBAEA7D65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B6642-54EF-4BC7-A0F9-6537D3E1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ECE55-819F-4FFF-9010-254F1FEF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84B57-BBDD-4F08-9D37-36B505CB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3A3F-3F7F-4B23-B511-0C58B70B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4927A-0B68-453B-9482-154AF490B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77008-C939-4D29-91BA-DEC5A6D0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CBD7F-1738-467B-BE1D-11CEDA45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6F9EF-CDB9-4151-A2C8-FC46764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FA59F-65AC-4BA0-B6C1-D8F98312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B81C9-B3C5-4991-B0A3-155D1DC1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DF128-1CC3-4C8B-BC09-3ED1E1B2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A5DF3-03B1-4509-90A7-06CA11B99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C252-3EA2-4A4F-98C9-A9EDE70DCF7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4A7B2-ABE7-412D-9328-614E7DEB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1420-35AA-42E0-B7A3-21EFCF656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D54D-8630-4F02-A832-BEBBE607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8919A-69A4-6DE4-11EE-7E51565D0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"/>
            <a:ext cx="12192043" cy="68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A5B8D-11AC-9EF9-C5B2-CCB800B5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B6138-D143-95DF-EEDC-40833F68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108A5-D0EC-9A95-893F-8FC862C68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4B22B-F77F-E181-E592-3B2D84700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8A5F4-12C2-40CA-F1F1-5E6B70AC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1F97F-035D-FFB2-D8C8-F8FCAED0D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52638-774F-A0EF-1C8A-8965A0F51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0EEDC-F1EC-0713-7033-2E5AFC8F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9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52203-43E3-8F4D-0702-EE1ED0DED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2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8F252-E71A-6A47-43A3-6DADF9AFD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C56F2-A6FE-0478-FE9B-4DBF665C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6</cp:revision>
  <dcterms:created xsi:type="dcterms:W3CDTF">2022-10-28T19:30:09Z</dcterms:created>
  <dcterms:modified xsi:type="dcterms:W3CDTF">2022-10-30T14:09:42Z</dcterms:modified>
</cp:coreProperties>
</file>