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479B-274C-1D25-C325-65B81833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95474-5A4E-539C-36AF-9021057E8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7133F-0549-CA36-D04E-D61EAB58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C88CB-7400-CFBE-2F83-8A85542E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2DF02-E663-168D-3E12-750120DA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E9483-54CE-70B5-74D4-901B6ABF1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0AFB5-02B9-0EC6-8308-A5B377D6C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6C4C6-2679-34EC-219D-F11BEF3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45425-5194-C4F3-E979-085D30F40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CC978-FF39-2C5D-CC50-15FF5648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9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E17190-AF47-159B-A6BA-68CCD7971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39EF58-CF21-28A1-BF24-7AF383D5E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C8C7-09D9-E40C-F2B0-7127380E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DB65D-0504-3A0D-0BBA-A3037EAF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C304B-A91A-F6EC-E855-6A27E8AA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6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251F-55B9-C104-B589-A6822E39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AB0A0-9E5C-9EB9-EDD3-65EA89085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F1671-B16E-A0A6-9CB4-001BA4B52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060E-447F-7F7E-EAC3-2E9C5E80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A75A7-25C9-83CF-389E-C224C34C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2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B9C7-069D-963E-C44F-E70951CC0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37E4E-2843-9141-C309-3B52B1925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871DD-BA08-0988-A62F-8951843D5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7413D-456F-7B5A-9707-7E41286A6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BEA4-96DB-8786-7B4C-BB6A8C1A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431AD-541C-F7D8-571A-7A933D620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4BC5B-0987-7A35-B5A2-02850123C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816DC-9544-0CB2-7683-89284D328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B97E4-88E1-E490-E5CE-B2225888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E5D4C-66DD-C78D-C5FB-31DA4402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50F45-D84F-7992-C486-3071FD6E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8AF8-B978-7D24-E100-D4FD5CA31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0421A-A6BD-D062-D4F0-CC36744E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563641-2F9F-EFED-F181-FA38F514B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B52D2-1255-03F5-07C0-F70DAF355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EEE139-D650-F8D6-EEA1-26B69F7E7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6EBC5-FC28-BFCE-E0C8-3CFA9C2E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1062B0-1CCF-32BD-6E50-D5036F7E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EFDA2-35F3-1AEB-FCF8-2BA92C27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B389-76E7-20E0-B1C9-51DE61A2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2CA7-DBB4-7061-FA07-A78746BB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168A9-C72B-E769-F9B6-E9DCE815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D7D332-EAC4-EA0B-C86E-5AF588A1E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6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CD53D-7227-C752-6DB5-EBC1FCA1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60975-2A30-3A69-ACBF-69B67DE7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BF1E4-DB9A-875C-71D2-7825B49A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1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5C28-C25D-BF43-3623-1C8BFAF9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EC00F-1549-C95B-9AA4-8B6AAF19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9DA22-10E0-9197-C25E-AA93C9504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21474E-BB4A-90A3-6934-3CD7B175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A6658-4BE1-3D80-6F71-06793B98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2D216-AD5E-ABB8-A5F1-C1614BB24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4E472-C244-AAF3-813A-D53FB58D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2138-6E09-2109-A18C-B5DB5973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5846F-A0B7-C591-FED6-0108C50CA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97129-EA50-5D3A-E39C-CD16F13CC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945FD-F3A3-96A1-08D3-272D906D0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F6153-D6F3-02E8-15F4-452DA067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24F83A-D82A-BECF-46CA-38B46FA5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9E09B-3297-5F40-2EDF-A84BD5F52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61C00-6514-7E1D-C9DE-C93AB7804C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D01E1-64BE-8E4E-9B6C-CB0E236D4E6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6871D-23A2-8988-159A-BFD84DA30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2F0D-D204-91A4-33B8-1522B8270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226F-562E-C14E-A13D-ADC5C4ADD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1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2977547-107B-2130-C75A-08F08475C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2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03F1CBEA-88F0-E5DC-E7A1-C56C4C9E2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50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4EE9B25-C81F-69A2-B905-BEA6170F97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CDEB145E-895E-8C0F-A377-D55736C097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B177654-42B6-A5A0-62DD-0E5B90416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64AC745-1A22-5C72-B8EA-F0225618A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1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7A773CF-1A53-425C-E17C-A4124D33E2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81B3F-54E1-4117-7DC7-9B063A7C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4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E9664D1F-EE77-C784-BC42-AE474B3BFC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9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33EB41C4-3E89-608E-0640-6AA780EC1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937B1EA-9795-69FB-8D2F-BF2C77AAF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36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2639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IMLLC</dc:creator>
  <cp:lastModifiedBy>Danville church of Christ</cp:lastModifiedBy>
  <cp:revision>4</cp:revision>
  <dcterms:created xsi:type="dcterms:W3CDTF">2023-02-03T17:54:00Z</dcterms:created>
  <dcterms:modified xsi:type="dcterms:W3CDTF">2023-02-05T16:03:30Z</dcterms:modified>
</cp:coreProperties>
</file>