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10" r:id="rId4"/>
  </p:sldMasterIdLst>
  <p:notesMasterIdLst>
    <p:notesMasterId r:id="rId11"/>
  </p:notesMasterIdLst>
  <p:sldIdLst>
    <p:sldId id="256" r:id="rId5"/>
    <p:sldId id="261" r:id="rId6"/>
    <p:sldId id="262" r:id="rId7"/>
    <p:sldId id="263" r:id="rId8"/>
    <p:sldId id="265" r:id="rId9"/>
    <p:sldId id="260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1C1C1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86384" autoAdjust="0"/>
  </p:normalViewPr>
  <p:slideViewPr>
    <p:cSldViewPr>
      <p:cViewPr>
        <p:scale>
          <a:sx n="10" d="100"/>
          <a:sy n="10" d="100"/>
        </p:scale>
        <p:origin x="1956" y="124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E0005-EE78-4119-AD52-31AC886C89B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D88FE-F077-4EAF-9EB1-12FCA7394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2468E-C603-472F-B387-15A8259DFB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1700"/>
            <a:ext cx="7391400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00350"/>
            <a:ext cx="7391400" cy="457200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7E81A6-B067-4D52-8E47-7712E8A72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47A2-D0AD-495C-B884-288593CA1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"/>
            <a:ext cx="2057400" cy="45946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019800" cy="45946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AE63-DBAF-4DD8-8873-11287B8AE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428751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258741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6046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3179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231790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3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C05E5-164A-409D-95A3-0417A7794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8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56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428751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258741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688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078060"/>
            <a:ext cx="9144000" cy="10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0081"/>
      </p:ext>
    </p:extLst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38515"/>
      </p:ext>
    </p:extLst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60110"/>
      </p:ext>
    </p:extLst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41141"/>
      </p:ext>
    </p:extLst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3179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231790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36102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90DAF-F9D4-420C-A057-C0ECD3AE9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474930"/>
      </p:ext>
    </p:extLst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38648"/>
      </p:ext>
    </p:extLst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942837"/>
      </p:ext>
    </p:extLst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1160"/>
      </p:ext>
    </p:extLst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129554"/>
      </p:ext>
    </p:extLst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078060"/>
            <a:ext cx="9144000" cy="10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3802"/>
      </p:ext>
    </p:extLst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428751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258741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11516"/>
      </p:ext>
    </p:extLst>
  </p:cSld>
  <p:clrMapOvr>
    <a:masterClrMapping/>
  </p:clrMapOvr>
  <p:transition spd="slow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9187554"/>
      </p:ext>
    </p:extLst>
  </p:cSld>
  <p:clrMapOvr>
    <a:masterClrMapping/>
  </p:clrMapOvr>
  <p:transition spd="slow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57404"/>
      </p:ext>
    </p:extLst>
  </p:cSld>
  <p:clrMapOvr>
    <a:masterClrMapping/>
  </p:clrMapOvr>
  <p:transition spd="slow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0423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685801"/>
            <a:ext cx="3467100" cy="39088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685801"/>
            <a:ext cx="3467100" cy="39088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E03A6-6998-4F82-84DC-B0ED7309F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02929"/>
      </p:ext>
    </p:extLst>
  </p:cSld>
  <p:clrMapOvr>
    <a:masterClrMapping/>
  </p:clrMapOvr>
  <p:transition spd="slow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3179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231790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09078"/>
      </p:ext>
    </p:extLst>
  </p:cSld>
  <p:clrMapOvr>
    <a:masterClrMapping/>
  </p:clrMapOvr>
  <p:transition spd="slow"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7900"/>
      </p:ext>
    </p:extLst>
  </p:cSld>
  <p:clrMapOvr>
    <a:masterClrMapping/>
  </p:clrMapOvr>
  <p:transition spd="slow"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529855"/>
      </p:ext>
    </p:extLst>
  </p:cSld>
  <p:clrMapOvr>
    <a:masterClrMapping/>
  </p:clrMapOvr>
  <p:transition spd="slow"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061744"/>
      </p:ext>
    </p:extLst>
  </p:cSld>
  <p:clrMapOvr>
    <a:masterClrMapping/>
  </p:clrMapOvr>
  <p:transition spd="slow"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1615"/>
      </p:ext>
    </p:extLst>
  </p:cSld>
  <p:clrMapOvr>
    <a:masterClrMapping/>
  </p:clrMapOvr>
  <p:transition spd="slow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388663"/>
      </p:ext>
    </p:extLst>
  </p:cSld>
  <p:clrMapOvr>
    <a:masterClrMapping/>
  </p:clrMapOvr>
  <p:transition spd="slow"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891356763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49FF-79A9-461F-B708-90343F795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BC14-9F4A-4DD6-850D-39D5F3E79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424F4-AA82-4DE2-8E9E-313A6A87D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B2D23-DE42-4ADD-8240-62F6E4416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7715-5386-42E3-9E08-7571A5707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685801"/>
            <a:ext cx="7086600" cy="39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061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0612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061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E688A20-AD9D-466F-9597-1347792492B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o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o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5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5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8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wedg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4505325"/>
            <a:ext cx="9159875" cy="63698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5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slow">
    <p:wheel spokes="3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14550"/>
            <a:ext cx="7467600" cy="6286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“A Malignant Disease”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24150"/>
            <a:ext cx="7391400" cy="4572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Eccl.5:10-6:2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3335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“an evil affliction”   </a:t>
            </a:r>
            <a:r>
              <a:rPr lang="en-US" sz="2800" dirty="0">
                <a:solidFill>
                  <a:srgbClr val="FFFF00"/>
                </a:solidFill>
              </a:rPr>
              <a:t>KJ2000</a:t>
            </a:r>
          </a:p>
          <a:p>
            <a:r>
              <a:rPr lang="en-US" sz="2800" dirty="0"/>
              <a:t>“an evil disease”   </a:t>
            </a:r>
            <a:r>
              <a:rPr lang="en-US" sz="2800" dirty="0">
                <a:solidFill>
                  <a:srgbClr val="FFFF00"/>
                </a:solidFill>
              </a:rPr>
              <a:t>KJV</a:t>
            </a:r>
          </a:p>
          <a:p>
            <a:r>
              <a:rPr lang="en-US" sz="2800" dirty="0"/>
              <a:t>“a severe affliction”  </a:t>
            </a:r>
            <a:r>
              <a:rPr lang="en-US" sz="2800" dirty="0">
                <a:solidFill>
                  <a:srgbClr val="FFFF00"/>
                </a:solidFill>
              </a:rPr>
              <a:t>NASB</a:t>
            </a:r>
          </a:p>
          <a:p>
            <a:r>
              <a:rPr lang="en-US" sz="2800" dirty="0"/>
              <a:t>“a grievous affliction”  </a:t>
            </a:r>
            <a:r>
              <a:rPr lang="en-US" sz="2800" dirty="0">
                <a:solidFill>
                  <a:srgbClr val="FFFF00"/>
                </a:solidFill>
              </a:rPr>
              <a:t>ISV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28650"/>
          </a:xfrm>
        </p:spPr>
        <p:txBody>
          <a:bodyPr/>
          <a:lstStyle/>
          <a:p>
            <a:r>
              <a:rPr lang="en-US" sz="4000" dirty="0"/>
              <a:t>“A Malignant Disease”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4350"/>
            <a:ext cx="8610600" cy="40576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Bad Attitude About Money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5:10,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of Money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5:11,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Use One at a Time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5:12,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Sleep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5:13,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To One’s Own Hurt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5:14,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Can Take it all Away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5:15-17,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Take it With You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5:18-20,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Attitude to Have</a:t>
            </a:r>
          </a:p>
          <a:p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6:1-2,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Common Problem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85" y="971550"/>
            <a:ext cx="252471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28650"/>
          </a:xfrm>
        </p:spPr>
        <p:txBody>
          <a:bodyPr/>
          <a:lstStyle/>
          <a:p>
            <a:r>
              <a:rPr lang="en-US" sz="4000" dirty="0"/>
              <a:t>“A Malignant Disease”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0550"/>
            <a:ext cx="8610600" cy="3908822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 and Jealously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Uneasy, uncomfortable, displeasure of the good of another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Prov.14:30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Matt.27:18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Gen.37:4, 5, 11, 33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</a:t>
            </a:r>
          </a:p>
        </p:txBody>
      </p:sp>
      <p:pic>
        <p:nvPicPr>
          <p:cNvPr id="4" name="Picture 2" descr="Image result for emilio acevedo limach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4859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1080635_10206429080468648_9118318226254074423_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757" y="1962150"/>
            <a:ext cx="4340729" cy="288403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28650"/>
          </a:xfrm>
        </p:spPr>
        <p:txBody>
          <a:bodyPr/>
          <a:lstStyle/>
          <a:p>
            <a:r>
              <a:rPr lang="en-US" sz="4000" dirty="0"/>
              <a:t>“A Malignant Disease”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610600" cy="3908822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Liberalism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Loose, Lax, Not Constricted or Confined to the Law of God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Lev.10:1-2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Chron.26:16-21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Thess.2:3-7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90750"/>
            <a:ext cx="365328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28650"/>
          </a:xfrm>
        </p:spPr>
        <p:txBody>
          <a:bodyPr/>
          <a:lstStyle/>
          <a:p>
            <a:r>
              <a:rPr lang="en-US" sz="4000" dirty="0"/>
              <a:t>“A Malignant Disease”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0550"/>
            <a:ext cx="8610600" cy="3908822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of Bitterness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disagreeable taste. Soured on Life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Heb.12:15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8:23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Prov.18:19</a:t>
            </a: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Great Physician</a:t>
            </a: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 is the Cure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8700"/>
            <a:ext cx="8610600" cy="3600450"/>
          </a:xfrm>
        </p:spPr>
        <p:txBody>
          <a:bodyPr>
            <a:noAutofit/>
          </a:bodyPr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the Gospel of Christ, 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Rom.10:17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in Jesus Christ,  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Rom.5:1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and Turn to God, 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24:47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Jesus Before Men, 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8:37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Baptized for the Remission of Sins,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Ac.2:38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---------------------------------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in the Lord,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Pet.3:18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Err From The Faith: Repent and Pray God,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19:18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04800" y="114300"/>
            <a:ext cx="8610600" cy="800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The Plan of Salvation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8000"/>
      <p:bldP spid="30724" grpId="0"/>
    </p:bldLst>
  </p:timing>
</p:sld>
</file>

<file path=ppt/theme/theme1.xml><?xml version="1.0" encoding="utf-8"?>
<a:theme xmlns:a="http://schemas.openxmlformats.org/drawingml/2006/main" name="Seashell visions design template">
  <a:themeElements>
    <a:clrScheme name="Office Theme 9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EAEAEA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C8C8C8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reen texture template Sego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right Blue Underwater Segoe Templat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Seashell visions design template</Template>
  <TotalTime>3994</TotalTime>
  <Words>265</Words>
  <Application>Microsoft Office PowerPoint</Application>
  <PresentationFormat>On-screen Show (16:9)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Candara</vt:lpstr>
      <vt:lpstr>Century Gothic</vt:lpstr>
      <vt:lpstr>Impact</vt:lpstr>
      <vt:lpstr>Wingdings</vt:lpstr>
      <vt:lpstr>Seashell visions design template</vt:lpstr>
      <vt:lpstr>1_Green texture template Segoe</vt:lpstr>
      <vt:lpstr>1_Bright Blue Underwater Segoe Template</vt:lpstr>
      <vt:lpstr>1_Light_with Blue Bar Segoe Template</vt:lpstr>
      <vt:lpstr>“A Malignant Disease”</vt:lpstr>
      <vt:lpstr>“A Malignant Disease”</vt:lpstr>
      <vt:lpstr>“A Malignant Disease”</vt:lpstr>
      <vt:lpstr>“A Malignant Disease”</vt:lpstr>
      <vt:lpstr>“A Malignant Disease”</vt:lpstr>
      <vt:lpstr>PowerPoint Presentation</vt:lpstr>
    </vt:vector>
  </TitlesOfParts>
  <Company>Animation Factory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Malignant Disease”</dc:title>
  <dc:creator>Owner</dc:creator>
  <cp:lastModifiedBy>Danville church of Christ</cp:lastModifiedBy>
  <cp:revision>54</cp:revision>
  <cp:lastPrinted>1601-01-01T00:00:00Z</cp:lastPrinted>
  <dcterms:created xsi:type="dcterms:W3CDTF">2014-08-29T14:46:55Z</dcterms:created>
  <dcterms:modified xsi:type="dcterms:W3CDTF">2023-04-27T00:06:58Z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TC010902871033</vt:lpwstr>
  </property>
</Properties>
</file>