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3" d="100"/>
          <a:sy n="33" d="100"/>
        </p:scale>
        <p:origin x="7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6B07-F63C-4120-B8DF-6A40AD7B1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5285C-F2F2-44E7-9789-9B4BDFFCC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78C-7FE8-45D9-B6DC-7188ABA3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0CB-A190-4D4A-8421-59D5EC9F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4BD-F0C5-4125-A62F-37A0E27F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9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5DF7-2260-4C8C-B149-15E85565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A3F6-855F-4E9C-836D-9ACE66926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C7BC0-586A-4D34-91F7-F800F2E4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311E-949E-4BE3-B300-13393BC2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E82A2-7756-4D11-A8AA-9FD18259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4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E7444-724B-4080-B8D1-EBA525ED6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E351E-B93C-499A-9C72-87D43B555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1B34A-CC57-4B83-8B5F-A2216F7B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55E42-21C1-495B-AE71-E0998D4F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79B8-1D56-4DAE-9A83-EFB0E264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2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0404-2B87-4427-9DA5-E055FAE8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5DDF-7EC2-4801-8DC2-A55ECF46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3E54-3052-4E12-A158-4FE44F09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1561F-968F-4B01-A27B-76CE5A04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C225-D8C7-49B0-B480-5562CB01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B194-C5E3-4F24-B302-31580251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EBF03-1B88-4FA4-AA96-DAF5AACE9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58BB3-AC6D-4FB4-BDC8-1369BFCA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B8467-34B9-4791-BF09-8C90493C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A06C6-C13F-41A9-B963-18B05AD8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2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4E1D-075D-4E7B-B581-B27388BF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C877B-2604-4485-BFFF-409B5E69B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E12EA-FA69-4C8F-8EFC-C74893EFA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C4A6-BF55-49AF-A68D-90800B09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F20C0-1BB1-4B7C-ABD2-43EE6884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5C779-BB9B-46D3-A277-67A75054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E9DA-0779-44D3-A070-4DB2B8E2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8EA42-3EEA-4DCD-A63F-C4FD8027A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6D451-93DE-4376-AA30-ABA8B061B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30139-DA15-4E17-9DD2-9917AC729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1CC5C-7999-4B9C-89EA-8C09C3CB4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F92D05-F130-418E-A1EB-CC4E6BEE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2662F-77BE-496A-A44A-E2BB109A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636F5-0C7E-4E83-A4E5-28D267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5F5A-6913-4409-B776-D7AEE575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2BF1-D755-4409-AA0A-A7F726F5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76A38-E0F0-4B1A-B608-5BEDFE6F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74291-2D2C-41DC-9066-220FF465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6D5D2-1C0C-4AA1-BC93-6354F6A3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D591C-A630-4734-989B-0EF993AC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345B8-5BAD-4E5C-8934-9841343F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39C7-5474-4E02-AA47-322E1A38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6CF74-4233-479D-B704-F4C7CB7F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F7C44-8B1C-4B31-85E5-47D0B95CC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73E7D-B6C7-4F2F-9558-6D5F9FFA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8DCE8-4AD2-4FF1-94A6-27C363DF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DB0B0-CF13-43D9-AEDD-72C1212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A32A-B76D-437A-9536-7E94EE82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51D6A-F950-49C0-AEB7-E15023A2C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E7790-A125-4A73-B99A-4307314A0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6A472-8759-44B8-AFD3-FA0755ED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D12CB-DF7E-43FB-AA80-CA29EE95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50466-BBD3-461B-BF39-674BC3E4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1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6A5C3-901E-4F13-BB49-1E3BB5BE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05235-20B7-4D3C-A104-4BC06E03E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78B6A-499B-4D7A-B863-9A6764B45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07EB-ECA2-400E-AEA8-94BF9A38B87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25BEC-503F-46E7-84D7-74BF3B599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41032-E583-477F-BDAD-BD31CB052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6DED-1079-4233-802C-82E338FE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8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rectangular object with white text&#10;&#10;Description automatically generated with low confidence">
            <a:extLst>
              <a:ext uri="{FF2B5EF4-FFF2-40B4-BE49-F238E27FC236}">
                <a16:creationId xmlns:a16="http://schemas.microsoft.com/office/drawing/2014/main" id="{CC1AE529-7E96-6EB2-CDDF-FA6347876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0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17126985-8F3F-5BA9-2847-5865D2B52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2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0F706F51-40AD-3C0A-ADC3-1D663DED7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F62CC68B-B79D-2E36-8CF3-847B0F640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8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A586619F-51BB-D2B1-FC6F-8CBB8FF42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B6B810B-75CE-8E8F-4E5F-1CDC04056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0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background with blue text and a heart&#10;&#10;Description automatically generated with low confidence">
            <a:extLst>
              <a:ext uri="{FF2B5EF4-FFF2-40B4-BE49-F238E27FC236}">
                <a16:creationId xmlns:a16="http://schemas.microsoft.com/office/drawing/2014/main" id="{CD5F08BB-DFE9-D8E7-29EA-9D63BD11B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8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design&#10;&#10;Description automatically generated">
            <a:extLst>
              <a:ext uri="{FF2B5EF4-FFF2-40B4-BE49-F238E27FC236}">
                <a16:creationId xmlns:a16="http://schemas.microsoft.com/office/drawing/2014/main" id="{8AF8B437-238A-05E4-2506-6F413C8E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0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handwriting, text, font, calligraphy&#10;&#10;Description automatically generated">
            <a:extLst>
              <a:ext uri="{FF2B5EF4-FFF2-40B4-BE49-F238E27FC236}">
                <a16:creationId xmlns:a16="http://schemas.microsoft.com/office/drawing/2014/main" id="{22C887B2-04B7-6B96-C62F-62E11841E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3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B421B8C8-1525-F857-D448-17B7D7AE7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screenshot, handwriting&#10;&#10;Description automatically generated">
            <a:extLst>
              <a:ext uri="{FF2B5EF4-FFF2-40B4-BE49-F238E27FC236}">
                <a16:creationId xmlns:a16="http://schemas.microsoft.com/office/drawing/2014/main" id="{F7E21B47-BC19-4590-3043-F2E0DC221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2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screenshot, handwriting&#10;&#10;Description automatically generated">
            <a:extLst>
              <a:ext uri="{FF2B5EF4-FFF2-40B4-BE49-F238E27FC236}">
                <a16:creationId xmlns:a16="http://schemas.microsoft.com/office/drawing/2014/main" id="{FFF235AB-9924-B561-02F6-3A4F9AB55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88B7F4E7-39FA-8729-DB5A-DF1A5C537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032D715E-1A8A-15AB-D28D-171C43201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1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5</cp:revision>
  <dcterms:created xsi:type="dcterms:W3CDTF">2023-05-04T15:28:16Z</dcterms:created>
  <dcterms:modified xsi:type="dcterms:W3CDTF">2023-05-07T14:18:32Z</dcterms:modified>
</cp:coreProperties>
</file>