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357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/>
    <p:restoredTop sz="94694"/>
  </p:normalViewPr>
  <p:slideViewPr>
    <p:cSldViewPr snapToGrid="0">
      <p:cViewPr varScale="1">
        <p:scale>
          <a:sx n="27" d="100"/>
          <a:sy n="27" d="100"/>
        </p:scale>
        <p:origin x="9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913C3-9984-C649-984E-8F5527F60230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A8735-64F8-EF4C-9101-C200613D3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57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717E-426C-FF1E-2B5C-1C11A0FAA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7E7DF-88DC-0A15-C8A3-2955EC550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19517-87A9-E823-F484-D8AFBD6A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1DB93-BF67-D8F1-C794-F9D5307A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134A-278D-F316-A548-197B9B13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3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E8B7-5353-D871-D376-6F1141CB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FA33F-D6DD-9EFA-A734-AB83EA43A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A1529-1955-5399-647D-8AE5EB7E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9F7CC-29BA-067B-C50A-1E8C402F2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40D7-B15B-0F27-2641-48C88857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6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3AF622-6BD5-A736-A800-9A969BB197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6B6C6-9497-855C-85F0-A703C6B53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1BBBA-8263-8488-D51F-ECE19570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AF27E-0BD0-6D65-4E42-0B25EAE4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360F2-33B0-8687-0D7D-A2BE2E774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1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0D883-E171-3D65-1959-9F05E81B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DD76-238A-C1E7-2E2B-F3422CF3D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7581D-607F-5802-5B9F-6407B75C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707D0-8A5E-EA22-B111-D9F39AD3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305FB-2F7A-599E-0C82-F7773E440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3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C01F-DC5A-1CDE-3614-4DDE43F2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B0131-1547-2058-5725-7DA20E3DA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77E41-282F-6B88-AF81-C7B3402A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8F058-6C03-A626-6372-3CA791B1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5DC4A-5E84-D136-7580-94C46E02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7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2DD1A-454D-5975-AD81-56158D8A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9F282-5BAD-1A04-6DAE-263BC406B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FAF22-2F36-54A4-DB04-621614E3D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42416-F7B4-08C2-1C0A-AB9CD55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57D36-1F0C-2FD0-B780-9D171F87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C6348-1E24-796F-B5E7-FBD15099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8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E894D-7045-36C3-B87C-CF5009DE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DD403-AD4D-9198-4F57-F863CBA4D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EFCBE-5C1A-AB32-220F-DD24C393A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CBCE3-07B4-631E-5357-98F8FA9F2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3CC88-6A58-E782-4CA5-2125F0025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DD2A7-9687-9D94-496C-83E19D19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B4701-1494-41EF-3085-457F91C3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8E6794-EEA5-097D-BCFF-8AF13342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6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A77E-53AF-EE4C-3BE1-B4624A4C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2DB44-01F4-074C-8BFE-DF9CB87B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E43C06-EBF2-5E8A-1C75-FEF74843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998AB-1B27-E963-C90E-DD1781AF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7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575BE0-D4ED-4F2F-B928-6734FB00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F7EC6-B9B3-D6A9-B38E-60CC41FC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5EDC8-942E-920B-B02B-4231B97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4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91D37-0ECC-C48E-11F7-6C3B0F0F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7BCC0-9351-EDD5-7E77-9A40620AB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B727C-8A5C-4397-90C4-F7BDA5C53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B982EF-8F0C-9FEF-0231-C806E0A1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72188-47AD-B84D-EF53-B511BBA4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237B9-E406-AC2A-B05F-91F3E7356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1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03FCC-04B1-8129-142C-F7D401D1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17961-D1E7-24C2-35D4-00B8671A1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0B275-5CB5-7016-1968-7FB0BA8FB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4A013-E736-4A37-C813-07864C17E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207AE-27BB-2725-69E3-2273E2D2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112D7-469A-F778-47C1-CE2050D1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7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A7C08-4B64-A324-586A-E1EA69C6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8EA03-6E94-C236-C02B-160C30B11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B0DE9-A41D-6D48-64E2-E42ED118C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459BEA-1C8A-2E40-8278-45769C4B6078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A47EA-582C-9E1A-0B59-A0F8EF150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479B4-890B-DB30-EA98-78C08ADBE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EBEC3D-7B8F-EB4A-9D9B-73E86062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3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ath through a forest with sun rays&#10;&#10;Description automatically generated">
            <a:extLst>
              <a:ext uri="{FF2B5EF4-FFF2-40B4-BE49-F238E27FC236}">
                <a16:creationId xmlns:a16="http://schemas.microsoft.com/office/drawing/2014/main" id="{679709AD-D673-034A-86D6-24268C5B0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0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erson walking in the sun&#10;&#10;Description automatically generated">
            <a:extLst>
              <a:ext uri="{FF2B5EF4-FFF2-40B4-BE49-F238E27FC236}">
                <a16:creationId xmlns:a16="http://schemas.microsoft.com/office/drawing/2014/main" id="{101D1DF2-3E98-2B4B-6493-BE7C9BF75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49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-up of a bible&#10;&#10;Description automatically generated">
            <a:extLst>
              <a:ext uri="{FF2B5EF4-FFF2-40B4-BE49-F238E27FC236}">
                <a16:creationId xmlns:a16="http://schemas.microsoft.com/office/drawing/2014/main" id="{2CC1E005-84C9-12A1-6376-DA6CE244A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78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erson walking in the woods&#10;&#10;Description automatically generated with medium confidence">
            <a:extLst>
              <a:ext uri="{FF2B5EF4-FFF2-40B4-BE49-F238E27FC236}">
                <a16:creationId xmlns:a16="http://schemas.microsoft.com/office/drawing/2014/main" id="{8A5777A2-4ABA-FF10-D3D7-8FB751593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9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erson walking in the woods&#10;&#10;Description automatically generated">
            <a:extLst>
              <a:ext uri="{FF2B5EF4-FFF2-40B4-BE49-F238E27FC236}">
                <a16:creationId xmlns:a16="http://schemas.microsoft.com/office/drawing/2014/main" id="{DF5A6BE2-14D9-867C-631F-4BAA1A90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9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ath in the woods with sun rays&#10;&#10;Description automatically generated">
            <a:extLst>
              <a:ext uri="{FF2B5EF4-FFF2-40B4-BE49-F238E27FC236}">
                <a16:creationId xmlns:a16="http://schemas.microsoft.com/office/drawing/2014/main" id="{76F8C31D-0AF7-B5C7-9383-4E2A76448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7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ath with sun rays shining through it&#10;&#10;Description automatically generated with medium confidence">
            <a:extLst>
              <a:ext uri="{FF2B5EF4-FFF2-40B4-BE49-F238E27FC236}">
                <a16:creationId xmlns:a16="http://schemas.microsoft.com/office/drawing/2014/main" id="{41DD967E-478E-06A1-970D-72F68CD6F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13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religious message&#10;&#10;Description automatically generated">
            <a:extLst>
              <a:ext uri="{FF2B5EF4-FFF2-40B4-BE49-F238E27FC236}">
                <a16:creationId xmlns:a16="http://schemas.microsoft.com/office/drawing/2014/main" id="{2E167D3D-DF1A-36D7-4FF3-F2B7C17F0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1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erson walking on a pole&#10;&#10;Description automatically generated with medium confidence">
            <a:extLst>
              <a:ext uri="{FF2B5EF4-FFF2-40B4-BE49-F238E27FC236}">
                <a16:creationId xmlns:a16="http://schemas.microsoft.com/office/drawing/2014/main" id="{793DF65E-ECE6-3449-A0D2-88693F008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98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erson walking on a path&#10;&#10;Description automatically generated with medium confidence">
            <a:extLst>
              <a:ext uri="{FF2B5EF4-FFF2-40B4-BE49-F238E27FC236}">
                <a16:creationId xmlns:a16="http://schemas.microsoft.com/office/drawing/2014/main" id="{68AAE346-F501-AAE2-2A65-944D05DC8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951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16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erson walking on a path&#10;&#10;Description automatically generated with medium confidence">
            <a:extLst>
              <a:ext uri="{FF2B5EF4-FFF2-40B4-BE49-F238E27FC236}">
                <a16:creationId xmlns:a16="http://schemas.microsoft.com/office/drawing/2014/main" id="{1D70D114-8B2A-EBAC-6D39-581B440FA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204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4</cp:revision>
  <dcterms:created xsi:type="dcterms:W3CDTF">2024-03-30T15:18:11Z</dcterms:created>
  <dcterms:modified xsi:type="dcterms:W3CDTF">2024-03-31T15:18:31Z</dcterms:modified>
</cp:coreProperties>
</file>